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6" r:id="rId2"/>
    <p:sldId id="282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5" r:id="rId28"/>
    <p:sldId id="286" r:id="rId29"/>
    <p:sldId id="284" r:id="rId30"/>
    <p:sldId id="288" r:id="rId31"/>
    <p:sldId id="287" r:id="rId32"/>
    <p:sldId id="294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9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9365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0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66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3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1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6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0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3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1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3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5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3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BCA7-669E-4830-8129-D8213345C36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382EEB-7BBA-44D6-8C54-CD765DD86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5001/web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1CE0E-00ED-425B-9644-255D1028C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Bahnschrift" panose="020B0502040204020203" pitchFamily="34" charset="0"/>
              </a:rPr>
              <a:t>Bicycle Trade </a:t>
            </a:r>
            <a:r>
              <a:rPr lang="en-US" altLang="ko-KR" b="1" dirty="0" err="1">
                <a:latin typeface="Bahnschrift" panose="020B0502040204020203" pitchFamily="34" charset="0"/>
              </a:rPr>
              <a:t>Dapp</a:t>
            </a:r>
            <a:r>
              <a:rPr lang="en-US" altLang="ko-KR" b="1" dirty="0">
                <a:latin typeface="Bahnschrift" panose="020B0502040204020203" pitchFamily="34" charset="0"/>
              </a:rPr>
              <a:t> </a:t>
            </a:r>
            <a:br>
              <a:rPr lang="en-US" altLang="ko-KR" b="1" dirty="0"/>
            </a:br>
            <a:endParaRPr lang="ko-KR" alt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DABC80-FDC6-4C6F-9A43-4DC7FBC5DA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42381" y="4083616"/>
            <a:ext cx="51192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3174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2014906050 미디어커뮤니케이션학과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김주리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2015726100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컴퓨터소프트웨어학과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이승복 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2014603034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lang="en-US" altLang="ko-KR" cap="none" dirty="0">
                <a:solidFill>
                  <a:srgbClr val="000000"/>
                </a:solidFill>
                <a:latin typeface="Arial Unicode MS"/>
                <a:ea typeface="Source Code Pro"/>
              </a:rPr>
              <a:t> 	      	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수학과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 이현경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D8E5D-FA78-4CE8-A130-AF2998A70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17" y="1925608"/>
            <a:ext cx="4932392" cy="49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1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22BD992-7337-4EDE-9CF8-BCDB0760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320800"/>
          </a:xfrm>
        </p:spPr>
        <p:txBody>
          <a:bodyPr anchor="ctr"/>
          <a:lstStyle/>
          <a:p>
            <a:pPr algn="ctr"/>
            <a:r>
              <a:rPr lang="en-US" altLang="ko-KR" dirty="0"/>
              <a:t>IDE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Web Remix, VS Code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45C717-A651-4DA6-AD96-85E9DF4C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75" y="2092960"/>
            <a:ext cx="4589565" cy="30965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48D4F1-638A-474A-A872-5C0DD1E57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2960"/>
            <a:ext cx="5593268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2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38E5BAB-5460-4D1E-BE58-0263EE39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600"/>
            <a:ext cx="10559626" cy="1320800"/>
          </a:xfrm>
        </p:spPr>
        <p:txBody>
          <a:bodyPr anchor="ctr">
            <a:normAutofit/>
          </a:bodyPr>
          <a:lstStyle/>
          <a:p>
            <a:r>
              <a:rPr lang="en-US" altLang="ko-KR" sz="2800" dirty="0"/>
              <a:t>Ether Wallet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 err="1"/>
              <a:t>Metamask</a:t>
            </a:r>
            <a:r>
              <a:rPr lang="en-US" altLang="ko-KR" sz="2800" dirty="0"/>
              <a:t>(Chrome/Whale extension)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1E42F2-AA08-4CB7-8EF7-46C8BF1FA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8" y="1479868"/>
            <a:ext cx="2898849" cy="49006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70B399-118F-46EA-A38B-14E39CF8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822" y="1810067"/>
            <a:ext cx="2962275" cy="4010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94CE55-866E-4D24-9F99-49680856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625" y="1554480"/>
            <a:ext cx="4579415" cy="46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2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E28AC5A-8DAF-48BC-887E-77E1661C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74" y="27432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(Backend)</a:t>
            </a:r>
            <a:r>
              <a:rPr lang="ko-KR" altLang="en-US" sz="3300" dirty="0"/>
              <a:t> </a:t>
            </a:r>
            <a:r>
              <a:rPr lang="en-US" altLang="ko-KR" sz="3300" dirty="0"/>
              <a:t>- Solidity</a:t>
            </a:r>
            <a:endParaRPr lang="ko-KR" altLang="en-US" sz="3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20245A-BBB8-48B6-B772-EBBDCD2E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1363980"/>
            <a:ext cx="93535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E28AC5A-8DAF-48BC-887E-77E1661C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74" y="27432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 </a:t>
            </a:r>
            <a:r>
              <a:rPr lang="en-US" altLang="ko-KR" sz="3300" dirty="0"/>
              <a:t>– Solidity(Continued)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A1143A-B396-45BD-AEDF-BAB2B08B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7" y="1981517"/>
            <a:ext cx="10156133" cy="39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9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E28AC5A-8DAF-48BC-887E-77E1661C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74" y="27432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 </a:t>
            </a:r>
            <a:r>
              <a:rPr lang="en-US" altLang="ko-KR" sz="3300" dirty="0"/>
              <a:t>- Solidity</a:t>
            </a:r>
            <a:r>
              <a:rPr lang="en-US" altLang="ko-KR" dirty="0"/>
              <a:t> (Continued)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BA0370-0F76-4133-AD42-DFF34968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2" y="1595120"/>
            <a:ext cx="9984278" cy="47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7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E28AC5A-8DAF-48BC-887E-77E1661C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74" y="27432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 </a:t>
            </a:r>
            <a:r>
              <a:rPr lang="en-US" altLang="ko-KR" sz="3300" dirty="0"/>
              <a:t>- Solidity</a:t>
            </a:r>
            <a:r>
              <a:rPr lang="en-US" altLang="ko-KR" dirty="0"/>
              <a:t> (Continued)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D4B94E-00AE-459F-BD7A-2FF118FC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74" y="1595120"/>
            <a:ext cx="10023793" cy="49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0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C267C3-6540-4489-90EB-C6C43879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9" y="2062480"/>
            <a:ext cx="5818761" cy="37411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04F7AA-3B84-4AE9-904E-6434F941D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40" y="1869440"/>
            <a:ext cx="5051229" cy="457358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BE68F1D-8F9B-49F1-867C-DCA6B4049444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(Frontend)</a:t>
            </a:r>
            <a:r>
              <a:rPr lang="ko-KR" altLang="en-US" sz="3300" dirty="0"/>
              <a:t> </a:t>
            </a:r>
            <a:r>
              <a:rPr lang="en-US" altLang="ko-KR" sz="3300" dirty="0"/>
              <a:t>- </a:t>
            </a:r>
            <a:r>
              <a:rPr lang="en-US" altLang="ko-KR" sz="3200" dirty="0" err="1"/>
              <a:t>Package.json</a:t>
            </a:r>
            <a:r>
              <a:rPr lang="en-US" altLang="ko-KR" sz="3200" dirty="0"/>
              <a:t> / app.js 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22067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F989299-3159-445F-AF70-2D794BC46C5D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(Frontend)</a:t>
            </a:r>
            <a:r>
              <a:rPr lang="ko-KR" altLang="en-US" sz="3300" dirty="0"/>
              <a:t> </a:t>
            </a:r>
            <a:r>
              <a:rPr lang="en-US" altLang="ko-KR" sz="3300" dirty="0"/>
              <a:t>– </a:t>
            </a:r>
            <a:r>
              <a:rPr lang="en-US" altLang="ko-KR" sz="3200" dirty="0"/>
              <a:t>index.html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0A87DF-7194-4F46-957C-F35DBC50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10" y="1527420"/>
            <a:ext cx="6689752" cy="495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F989299-3159-445F-AF70-2D794BC46C5D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(Frontend)</a:t>
            </a:r>
            <a:r>
              <a:rPr lang="ko-KR" altLang="en-US" sz="3300" dirty="0"/>
              <a:t> </a:t>
            </a:r>
            <a:r>
              <a:rPr lang="en-US" altLang="ko-KR" sz="3300" dirty="0"/>
              <a:t>– </a:t>
            </a:r>
            <a:r>
              <a:rPr lang="en-US" altLang="ko-KR" sz="3200" dirty="0"/>
              <a:t>index.html (Continued)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A06BD2-1120-4E09-8E9C-D561BBE1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58" y="1906437"/>
            <a:ext cx="10143843" cy="37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7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F989299-3159-445F-AF70-2D794BC46C5D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(Frontend)</a:t>
            </a:r>
            <a:r>
              <a:rPr lang="ko-KR" altLang="en-US" sz="3300" dirty="0"/>
              <a:t> </a:t>
            </a:r>
            <a:r>
              <a:rPr lang="en-US" altLang="ko-KR" sz="3300" dirty="0"/>
              <a:t>– </a:t>
            </a:r>
            <a:r>
              <a:rPr lang="en-US" altLang="ko-KR" sz="3200" dirty="0"/>
              <a:t>index.html (Continued)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1E17D-5862-48D1-AC3C-6C557FB3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93" y="1978594"/>
            <a:ext cx="54197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601BDC-2B74-4F45-8BC2-DB853CC8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1830"/>
            <a:ext cx="10715625" cy="361869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6DFEA29-3D3D-4EE5-ABCB-8898B3B2DDA3}"/>
              </a:ext>
            </a:extLst>
          </p:cNvPr>
          <p:cNvSpPr txBox="1">
            <a:spLocks/>
          </p:cNvSpPr>
          <p:nvPr/>
        </p:nvSpPr>
        <p:spPr>
          <a:xfrm>
            <a:off x="677334" y="254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3500" dirty="0" err="1"/>
              <a:t>이더리움</a:t>
            </a:r>
            <a:r>
              <a:rPr lang="ko-KR" altLang="en-US" sz="3500" dirty="0"/>
              <a:t> 계정 개념 소개</a:t>
            </a:r>
          </a:p>
        </p:txBody>
      </p:sp>
    </p:spTree>
    <p:extLst>
      <p:ext uri="{BB962C8B-B14F-4D97-AF65-F5344CB8AC3E}">
        <p14:creationId xmlns:p14="http://schemas.microsoft.com/office/powerpoint/2010/main" val="1749891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F989299-3159-445F-AF70-2D794BC46C5D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(Frontend)</a:t>
            </a:r>
            <a:r>
              <a:rPr lang="ko-KR" altLang="en-US" sz="3300" dirty="0"/>
              <a:t> </a:t>
            </a:r>
            <a:r>
              <a:rPr lang="en-US" altLang="ko-KR" sz="3300" dirty="0"/>
              <a:t>– </a:t>
            </a:r>
            <a:r>
              <a:rPr lang="en-US" altLang="ko-KR" sz="3200" dirty="0"/>
              <a:t>index.html (Continued)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1E17D-5862-48D1-AC3C-6C557FB3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93" y="1978594"/>
            <a:ext cx="54197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6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F989299-3159-445F-AF70-2D794BC46C5D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(Frontend)</a:t>
            </a:r>
            <a:r>
              <a:rPr lang="ko-KR" altLang="en-US" sz="3300" dirty="0"/>
              <a:t> </a:t>
            </a:r>
            <a:r>
              <a:rPr lang="en-US" altLang="ko-KR" sz="3300" dirty="0"/>
              <a:t>– sell</a:t>
            </a:r>
            <a:r>
              <a:rPr lang="en-US" altLang="ko-KR" sz="3200" dirty="0"/>
              <a:t>.html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CA9B2C-DC0B-41A8-8F8F-9B1C9B40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99" y="1372367"/>
            <a:ext cx="8458367" cy="50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37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F989299-3159-445F-AF70-2D794BC46C5D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(Frontend)</a:t>
            </a:r>
            <a:r>
              <a:rPr lang="ko-KR" altLang="en-US" sz="3300" dirty="0"/>
              <a:t> </a:t>
            </a:r>
            <a:r>
              <a:rPr lang="en-US" altLang="ko-KR" sz="3300" dirty="0"/>
              <a:t>– sell</a:t>
            </a:r>
            <a:r>
              <a:rPr lang="en-US" altLang="ko-KR" sz="3200" dirty="0"/>
              <a:t>.html (Continued)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5409E7-E162-4D60-A015-5809AEDF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6" y="1448062"/>
            <a:ext cx="8253198" cy="51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26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F989299-3159-445F-AF70-2D794BC46C5D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(Frontend)</a:t>
            </a:r>
            <a:r>
              <a:rPr lang="ko-KR" altLang="en-US" sz="3300" dirty="0"/>
              <a:t> </a:t>
            </a:r>
            <a:r>
              <a:rPr lang="en-US" altLang="ko-KR" sz="3300" dirty="0"/>
              <a:t>– upload.js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8DEA1D-2261-4F03-840D-F71D157E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26" y="1365614"/>
            <a:ext cx="7508820" cy="51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F989299-3159-445F-AF70-2D794BC46C5D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(Frontend)</a:t>
            </a:r>
            <a:r>
              <a:rPr lang="ko-KR" altLang="en-US" sz="3300" dirty="0"/>
              <a:t> </a:t>
            </a:r>
            <a:r>
              <a:rPr lang="en-US" altLang="ko-KR" sz="3300" dirty="0"/>
              <a:t>– upload.js </a:t>
            </a:r>
            <a:r>
              <a:rPr lang="en-US" altLang="ko-KR" sz="3200" dirty="0"/>
              <a:t>(Continued)</a:t>
            </a:r>
            <a:endParaRPr lang="ko-KR" altLang="en-US" sz="3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0A341C-1E6B-4CC3-B7C1-D324EBAE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7" y="2414752"/>
            <a:ext cx="10673750" cy="20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92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7E56F93-2943-4773-85F5-A5B9EAF8B46C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(Frontend)</a:t>
            </a:r>
            <a:r>
              <a:rPr lang="ko-KR" altLang="en-US" sz="3300" dirty="0"/>
              <a:t> </a:t>
            </a:r>
            <a:r>
              <a:rPr lang="en-US" altLang="ko-KR" sz="3300" dirty="0"/>
              <a:t>– main_view.js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005CE4-EF6D-4D14-93BE-636C539E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71" y="1605280"/>
            <a:ext cx="9827871" cy="48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65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7E56F93-2943-4773-85F5-A5B9EAF8B46C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 : main_view.js </a:t>
            </a:r>
            <a:r>
              <a:rPr lang="en-US" altLang="ko-KR" dirty="0"/>
              <a:t>(Continued)</a:t>
            </a:r>
            <a:endParaRPr lang="ko-KR" altLang="en-US" sz="3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3017A-E10B-49BF-A497-8AF57090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605280"/>
            <a:ext cx="88487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81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7E56F93-2943-4773-85F5-A5B9EAF8B46C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 : main_view.js </a:t>
            </a:r>
            <a:r>
              <a:rPr lang="en-US" altLang="ko-KR" dirty="0"/>
              <a:t>(Continued)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0ED481-7392-4F71-B1D9-3C8FA599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3" y="1675117"/>
            <a:ext cx="8736402" cy="47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02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7E56F93-2943-4773-85F5-A5B9EAF8B46C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 : main_view.js </a:t>
            </a:r>
            <a:r>
              <a:rPr lang="en-US" altLang="ko-KR" dirty="0"/>
              <a:t>(Continued)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FFC60D-034E-4458-A096-4D3B3628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27" y="2431751"/>
            <a:ext cx="7429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46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7E56F93-2943-4773-85F5-A5B9EAF8B46C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 : main_view.js </a:t>
            </a:r>
            <a:r>
              <a:rPr lang="en-US" altLang="ko-KR" dirty="0"/>
              <a:t>(Continued)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645B4-E601-4D48-A4C7-AB63933D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8" y="1725282"/>
            <a:ext cx="9572713" cy="45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5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07A69-850C-45C9-A954-8239C024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000"/>
            <a:ext cx="8596668" cy="1320800"/>
          </a:xfrm>
        </p:spPr>
        <p:txBody>
          <a:bodyPr anchor="ctr"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6C194-398E-4B06-B1C0-11DDA0C4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800"/>
            <a:ext cx="8596668" cy="3880773"/>
          </a:xfrm>
        </p:spPr>
        <p:txBody>
          <a:bodyPr>
            <a:no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개발환경소개</a:t>
            </a:r>
            <a:endParaRPr lang="en-US" altLang="ko-KR" sz="1500" dirty="0"/>
          </a:p>
          <a:p>
            <a:pPr lvl="1"/>
            <a:r>
              <a:rPr lang="en-US" altLang="ko-KR" sz="1500" dirty="0"/>
              <a:t>Framework : ExpressJS(Node.js </a:t>
            </a:r>
            <a:r>
              <a:rPr lang="ko-KR" altLang="en-US" sz="1500" dirty="0"/>
              <a:t>기반</a:t>
            </a:r>
            <a:r>
              <a:rPr lang="en-US" altLang="ko-KR" sz="1500" dirty="0"/>
              <a:t>)</a:t>
            </a:r>
          </a:p>
          <a:p>
            <a:pPr lvl="1"/>
            <a:r>
              <a:rPr lang="en-US" altLang="ko-KR" sz="1500" dirty="0"/>
              <a:t>IDE : Visual Studio Code, Web</a:t>
            </a:r>
            <a:r>
              <a:rPr lang="ko-KR" altLang="en-US" sz="1500" dirty="0"/>
              <a:t> </a:t>
            </a:r>
            <a:r>
              <a:rPr lang="en-US" altLang="ko-KR" sz="1500" dirty="0"/>
              <a:t>Remix</a:t>
            </a:r>
          </a:p>
          <a:p>
            <a:pPr lvl="1"/>
            <a:r>
              <a:rPr lang="en-US" altLang="ko-KR" sz="1500" dirty="0"/>
              <a:t>Webserver : Node.js</a:t>
            </a:r>
          </a:p>
          <a:p>
            <a:pPr lvl="1"/>
            <a:r>
              <a:rPr lang="en-US" altLang="ko-KR" sz="1500" dirty="0"/>
              <a:t>Fileserver : IPFS(Inter Planetary File System)</a:t>
            </a:r>
          </a:p>
          <a:p>
            <a:pPr lvl="1"/>
            <a:r>
              <a:rPr lang="en-US" altLang="ko-KR" sz="1500" dirty="0"/>
              <a:t>Dependencies : express, web3, fs, </a:t>
            </a:r>
            <a:r>
              <a:rPr lang="en-US" altLang="ko-KR" sz="1500" dirty="0" err="1"/>
              <a:t>ipfs-api</a:t>
            </a:r>
            <a:r>
              <a:rPr lang="en-US" altLang="ko-KR" sz="1500" dirty="0"/>
              <a:t>, jade, </a:t>
            </a:r>
            <a:r>
              <a:rPr lang="en-US" altLang="ko-KR" sz="1500" dirty="0" err="1"/>
              <a:t>morgan</a:t>
            </a:r>
            <a:r>
              <a:rPr lang="en-US" altLang="ko-KR" sz="1500" dirty="0"/>
              <a:t>…</a:t>
            </a:r>
          </a:p>
          <a:p>
            <a:pPr lvl="1"/>
            <a:r>
              <a:rPr lang="en-US" altLang="ko-KR" sz="1500" dirty="0"/>
              <a:t>Wallet : Chrome / Whale extension =&gt; </a:t>
            </a:r>
            <a:r>
              <a:rPr lang="en-US" altLang="ko-KR" sz="1500" dirty="0" err="1"/>
              <a:t>Metamask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코드 설명</a:t>
            </a:r>
            <a:endParaRPr lang="en-US" altLang="ko-KR" sz="1500" dirty="0"/>
          </a:p>
          <a:p>
            <a:pPr lvl="1"/>
            <a:r>
              <a:rPr lang="en-US" altLang="ko-KR" sz="1500" dirty="0"/>
              <a:t>Backend : Solidity</a:t>
            </a:r>
          </a:p>
          <a:p>
            <a:pPr lvl="1"/>
            <a:r>
              <a:rPr lang="en-US" altLang="ko-KR" sz="1500" dirty="0"/>
              <a:t>Frontend : Index.html / sell.html / main.css(</a:t>
            </a:r>
            <a:r>
              <a:rPr lang="ko-KR" altLang="en-US" sz="1500" dirty="0"/>
              <a:t>생략</a:t>
            </a:r>
            <a:r>
              <a:rPr lang="en-US" altLang="ko-KR" sz="1500" dirty="0"/>
              <a:t>) / main_view.js / upload.js</a:t>
            </a:r>
          </a:p>
          <a:p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208213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7E56F93-2943-4773-85F5-A5B9EAF8B46C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 : main_view.js </a:t>
            </a:r>
            <a:r>
              <a:rPr lang="en-US" altLang="ko-KR" dirty="0"/>
              <a:t>(Continued)</a:t>
            </a:r>
            <a:endParaRPr lang="ko-KR" altLang="en-US" sz="3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FF021-6C87-4A21-BF39-C05E9CFA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38" y="1889951"/>
            <a:ext cx="9115335" cy="42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7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7E56F93-2943-4773-85F5-A5B9EAF8B46C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 : main_view.js </a:t>
            </a:r>
            <a:r>
              <a:rPr lang="en-US" altLang="ko-KR" dirty="0"/>
              <a:t>(Continued)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645B4-E601-4D48-A4C7-AB63933D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8" y="1725282"/>
            <a:ext cx="9572713" cy="45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30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694B-C775-4DCD-A54C-41312B70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3170"/>
            <a:ext cx="8596668" cy="1320800"/>
          </a:xfrm>
        </p:spPr>
        <p:txBody>
          <a:bodyPr anchor="ctr"/>
          <a:lstStyle/>
          <a:p>
            <a:pPr algn="ctr"/>
            <a:r>
              <a:rPr lang="en-US" altLang="ko-KR" dirty="0"/>
              <a:t>* </a:t>
            </a:r>
            <a:r>
              <a:rPr lang="ko-KR" altLang="en-US" dirty="0"/>
              <a:t>구매 로직 설명 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FB4E8-26D7-4778-B610-C198739A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구매가능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초과</a:t>
            </a:r>
            <a:r>
              <a:rPr lang="en-US" altLang="ko-KR" sz="1600" b="1" dirty="0"/>
              <a:t>(value&gt;price)</a:t>
            </a:r>
          </a:p>
          <a:p>
            <a:pPr lvl="1"/>
            <a:r>
              <a:rPr lang="en-US" altLang="ko-KR" b="1" dirty="0" err="1"/>
              <a:t>ToCA</a:t>
            </a:r>
            <a:r>
              <a:rPr lang="en-US" altLang="ko-KR" b="1" dirty="0"/>
              <a:t>(value)</a:t>
            </a:r>
          </a:p>
          <a:p>
            <a:pPr lvl="1"/>
            <a:r>
              <a:rPr lang="en-US" altLang="ko-KR" b="1" dirty="0"/>
              <a:t>To</a:t>
            </a:r>
            <a:r>
              <a:rPr lang="ko-KR" altLang="en-US" b="1" dirty="0"/>
              <a:t>구매자</a:t>
            </a:r>
            <a:r>
              <a:rPr lang="en-US" altLang="ko-KR" b="1" dirty="0"/>
              <a:t>(</a:t>
            </a:r>
            <a:r>
              <a:rPr lang="ko-KR" altLang="en-US" b="1" dirty="0"/>
              <a:t>차액</a:t>
            </a:r>
            <a:r>
              <a:rPr lang="en-US" altLang="ko-KR" b="1" dirty="0"/>
              <a:t>:value-price)</a:t>
            </a:r>
          </a:p>
          <a:p>
            <a:pPr lvl="1"/>
            <a:r>
              <a:rPr lang="en-US" altLang="ko-KR" b="1" dirty="0"/>
              <a:t>To</a:t>
            </a:r>
            <a:r>
              <a:rPr lang="ko-KR" altLang="en-US" b="1" dirty="0"/>
              <a:t>판매자</a:t>
            </a:r>
            <a:r>
              <a:rPr lang="en-US" altLang="ko-KR" b="1" dirty="0"/>
              <a:t>(price*0.99)</a:t>
            </a:r>
          </a:p>
          <a:p>
            <a:pPr lvl="1"/>
            <a:r>
              <a:rPr lang="en-US" altLang="ko-KR" b="1" dirty="0"/>
              <a:t>To</a:t>
            </a:r>
            <a:r>
              <a:rPr lang="ko-KR" altLang="en-US" b="1" dirty="0"/>
              <a:t>개발자</a:t>
            </a:r>
            <a:r>
              <a:rPr lang="en-US" altLang="ko-KR" b="1" dirty="0"/>
              <a:t>(price*0.01</a:t>
            </a:r>
            <a:r>
              <a:rPr lang="en-US" altLang="ko-KR" b="1"/>
              <a:t>) </a:t>
            </a:r>
            <a:endParaRPr lang="en-US" altLang="ko-KR" b="1" dirty="0"/>
          </a:p>
          <a:p>
            <a:r>
              <a:rPr lang="en-US" altLang="ko-KR" sz="1600" b="1" dirty="0"/>
              <a:t>2. </a:t>
            </a:r>
            <a:r>
              <a:rPr lang="ko-KR" altLang="en-US" sz="1600" b="1" dirty="0"/>
              <a:t>구매가능 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같을때</a:t>
            </a:r>
            <a:r>
              <a:rPr lang="en-US" altLang="ko-KR" sz="1600" b="1" dirty="0"/>
              <a:t>(value==price)</a:t>
            </a:r>
          </a:p>
          <a:p>
            <a:pPr lvl="1"/>
            <a:r>
              <a:rPr lang="en-US" altLang="ko-KR" b="1" dirty="0" err="1"/>
              <a:t>ToCA</a:t>
            </a:r>
            <a:r>
              <a:rPr lang="en-US" altLang="ko-KR" b="1" dirty="0"/>
              <a:t>(value)</a:t>
            </a:r>
          </a:p>
          <a:p>
            <a:pPr lvl="1"/>
            <a:r>
              <a:rPr lang="en-US" altLang="ko-KR" b="1" dirty="0"/>
              <a:t>To</a:t>
            </a:r>
            <a:r>
              <a:rPr lang="ko-KR" altLang="en-US" b="1" dirty="0"/>
              <a:t>판매자</a:t>
            </a:r>
            <a:r>
              <a:rPr lang="en-US" altLang="ko-KR" b="1" dirty="0"/>
              <a:t>(price*0.99)</a:t>
            </a:r>
          </a:p>
          <a:p>
            <a:pPr lvl="1"/>
            <a:r>
              <a:rPr lang="en-US" altLang="ko-KR" b="1" dirty="0"/>
              <a:t>To</a:t>
            </a:r>
            <a:r>
              <a:rPr lang="ko-KR" altLang="en-US" b="1" dirty="0"/>
              <a:t>개발자</a:t>
            </a:r>
            <a:r>
              <a:rPr lang="en-US" altLang="ko-KR" b="1" dirty="0"/>
              <a:t>(price*0.01) </a:t>
            </a:r>
          </a:p>
          <a:p>
            <a:r>
              <a:rPr lang="en-US" altLang="ko-KR" sz="1600" b="1" dirty="0"/>
              <a:t>3. </a:t>
            </a:r>
            <a:r>
              <a:rPr lang="ko-KR" altLang="en-US" sz="1600" b="1" dirty="0"/>
              <a:t>구매불가 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적을때</a:t>
            </a:r>
            <a:r>
              <a:rPr lang="en-US" altLang="ko-KR" sz="1600" b="1" dirty="0"/>
              <a:t>(value&lt;price)</a:t>
            </a:r>
          </a:p>
          <a:p>
            <a:pPr lvl="1"/>
            <a:r>
              <a:rPr lang="en-US" altLang="ko-KR" b="1" dirty="0" err="1"/>
              <a:t>ToCA</a:t>
            </a:r>
            <a:r>
              <a:rPr lang="en-US" altLang="ko-KR" b="1" dirty="0"/>
              <a:t>(value)</a:t>
            </a:r>
          </a:p>
          <a:p>
            <a:pPr lvl="1"/>
            <a:r>
              <a:rPr lang="en-US" altLang="ko-KR" b="1" dirty="0"/>
              <a:t>To</a:t>
            </a:r>
            <a:r>
              <a:rPr lang="ko-KR" altLang="en-US" b="1" dirty="0"/>
              <a:t>구매자</a:t>
            </a:r>
            <a:r>
              <a:rPr lang="en-US" altLang="ko-KR" b="1" dirty="0"/>
              <a:t>(value)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58253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7E56F93-2943-4773-85F5-A5B9EAF8B46C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 : main_view.js </a:t>
            </a:r>
            <a:r>
              <a:rPr lang="en-US" altLang="ko-KR" dirty="0"/>
              <a:t>(Continued)</a:t>
            </a:r>
            <a:endParaRPr lang="ko-KR" altLang="en-US" sz="3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619936-B20C-45C1-84B2-9F7F9FC0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48" y="1958965"/>
            <a:ext cx="10611915" cy="36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50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7E56F93-2943-4773-85F5-A5B9EAF8B46C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 : main_view.js </a:t>
            </a:r>
            <a:r>
              <a:rPr lang="en-US" altLang="ko-KR" dirty="0"/>
              <a:t>(Continued)</a:t>
            </a:r>
            <a:endParaRPr lang="ko-KR" altLang="en-US" sz="3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271ED-1E95-460B-BB66-5BF7A73A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2" y="1605280"/>
            <a:ext cx="1006702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53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7E56F93-2943-4773-85F5-A5B9EAF8B46C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 : main_view.js </a:t>
            </a:r>
            <a:r>
              <a:rPr lang="en-US" altLang="ko-KR" dirty="0"/>
              <a:t>(Continued)</a:t>
            </a:r>
            <a:endParaRPr lang="ko-KR" altLang="en-US" sz="3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DFF3F-4BE1-453C-AC23-3597AFF1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83" y="1905089"/>
            <a:ext cx="84296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59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7E56F93-2943-4773-85F5-A5B9EAF8B46C}"/>
              </a:ext>
            </a:extLst>
          </p:cNvPr>
          <p:cNvSpPr txBox="1">
            <a:spLocks/>
          </p:cNvSpPr>
          <p:nvPr/>
        </p:nvSpPr>
        <p:spPr>
          <a:xfrm>
            <a:off x="0" y="284480"/>
            <a:ext cx="968586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300" dirty="0"/>
              <a:t>2. </a:t>
            </a:r>
            <a:r>
              <a:rPr lang="ko-KR" altLang="en-US" sz="3300" dirty="0"/>
              <a:t>코드 설명</a:t>
            </a:r>
            <a:r>
              <a:rPr lang="en-US" altLang="ko-KR" sz="3300" dirty="0"/>
              <a:t> : main_view.js </a:t>
            </a:r>
            <a:r>
              <a:rPr lang="en-US" altLang="ko-KR" dirty="0"/>
              <a:t>(Continued)</a:t>
            </a:r>
            <a:endParaRPr lang="ko-KR" altLang="en-US" sz="3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3BD520-BB57-42AD-B3C2-A9661DDB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5" y="2366243"/>
            <a:ext cx="84677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8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E425ABC-63F2-4AA6-94CF-FF4DF042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300" dirty="0"/>
              <a:t>3. </a:t>
            </a:r>
            <a:r>
              <a:rPr lang="ko-KR" altLang="en-US" sz="3300" dirty="0"/>
              <a:t>시연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03426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6EF69-5802-4D78-A64B-3576274D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3300" dirty="0"/>
              <a:t>1. </a:t>
            </a:r>
            <a:r>
              <a:rPr lang="ko-KR" altLang="en-US" sz="3300" dirty="0"/>
              <a:t>개발환경 소개</a:t>
            </a:r>
            <a:r>
              <a:rPr lang="en-US" altLang="ko-KR" sz="3300" dirty="0"/>
              <a:t>(check installed version)</a:t>
            </a:r>
            <a:br>
              <a:rPr lang="en-US" altLang="ko-KR" sz="3500" dirty="0"/>
            </a:br>
            <a:r>
              <a:rPr lang="en-US" altLang="ko-KR" sz="3500" dirty="0"/>
              <a:t>express, node, </a:t>
            </a:r>
            <a:r>
              <a:rPr lang="en-US" altLang="ko-KR" sz="3500" dirty="0" err="1"/>
              <a:t>npm</a:t>
            </a:r>
            <a:r>
              <a:rPr lang="en-US" altLang="ko-KR" sz="3500" dirty="0"/>
              <a:t>, </a:t>
            </a:r>
            <a:r>
              <a:rPr lang="en-US" altLang="ko-KR" sz="3500" dirty="0" err="1"/>
              <a:t>ipfs</a:t>
            </a:r>
            <a:endParaRPr lang="ko-KR" altLang="en-US" sz="35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F9F205F-AB59-4938-802A-38C83CC47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41601"/>
            <a:ext cx="8077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2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0215372C-2EE2-451C-9ABC-D5D700F2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374" y="254000"/>
            <a:ext cx="8596668" cy="1320800"/>
          </a:xfrm>
        </p:spPr>
        <p:txBody>
          <a:bodyPr anchor="ctr"/>
          <a:lstStyle/>
          <a:p>
            <a:pPr algn="ctr"/>
            <a:r>
              <a:rPr lang="en-US" altLang="ko-KR" dirty="0"/>
              <a:t>Main Server Node.js Express </a:t>
            </a:r>
            <a:r>
              <a:rPr lang="ko-KR" altLang="en-US" dirty="0"/>
              <a:t>구축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7B14344-0706-452F-9959-44B9F3B7A400}"/>
              </a:ext>
            </a:extLst>
          </p:cNvPr>
          <p:cNvSpPr txBox="1">
            <a:spLocks/>
          </p:cNvSpPr>
          <p:nvPr/>
        </p:nvSpPr>
        <p:spPr>
          <a:xfrm>
            <a:off x="697654" y="126907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500" b="1" dirty="0"/>
          </a:p>
          <a:p>
            <a:r>
              <a:rPr lang="en-US" altLang="ko-KR" sz="2500" b="1" dirty="0" err="1"/>
              <a:t>Npm</a:t>
            </a:r>
            <a:r>
              <a:rPr lang="ko-KR" altLang="en-US" sz="2500" b="1" dirty="0"/>
              <a:t>을 이용한 </a:t>
            </a:r>
            <a:r>
              <a:rPr lang="en-US" altLang="ko-KR" sz="2500" b="1" dirty="0"/>
              <a:t>express </a:t>
            </a:r>
            <a:r>
              <a:rPr lang="ko-KR" altLang="en-US" sz="2500" b="1" dirty="0"/>
              <a:t>설치</a:t>
            </a:r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pPr marL="0" indent="0">
              <a:buNone/>
            </a:pPr>
            <a:endParaRPr lang="en-US" altLang="ko-KR" sz="2500" b="1" dirty="0"/>
          </a:p>
          <a:p>
            <a:r>
              <a:rPr lang="en-US" altLang="ko-KR" sz="2500" b="1" dirty="0"/>
              <a:t>Express</a:t>
            </a:r>
            <a:r>
              <a:rPr lang="ko-KR" altLang="en-US" sz="2500" b="1" dirty="0"/>
              <a:t>로 프로젝트 생성</a:t>
            </a:r>
            <a:endParaRPr lang="en-US" altLang="ko-KR" sz="2500" b="1" dirty="0"/>
          </a:p>
          <a:p>
            <a:endParaRPr lang="ko-KR" altLang="en-US" sz="25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201E12-32E5-4ED3-BD78-845FD334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47" y="2323638"/>
            <a:ext cx="8048625" cy="1771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CA6934-785B-4987-975D-DF5FD7570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4926935"/>
            <a:ext cx="80581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2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81A9A-39C1-47E2-895A-6A55DC39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Main Server Node.js Express </a:t>
            </a:r>
            <a:r>
              <a:rPr lang="ko-KR" altLang="en-US" dirty="0"/>
              <a:t>구축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3C2A0A-6C80-45BC-9EF7-09C650510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414" y="1843623"/>
            <a:ext cx="6841066" cy="440477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705C4B1-8EA7-4715-96A2-84EC3260B3CC}"/>
              </a:ext>
            </a:extLst>
          </p:cNvPr>
          <p:cNvSpPr txBox="1">
            <a:spLocks/>
          </p:cNvSpPr>
          <p:nvPr/>
        </p:nvSpPr>
        <p:spPr>
          <a:xfrm>
            <a:off x="677334" y="15748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dirty="0"/>
              <a:t>Project location :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0570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B94767-D544-43BC-8B37-44A9276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320800"/>
          </a:xfrm>
        </p:spPr>
        <p:txBody>
          <a:bodyPr anchor="ctr"/>
          <a:lstStyle/>
          <a:p>
            <a:pPr algn="ctr"/>
            <a:r>
              <a:rPr lang="en-US" altLang="ko-KR" dirty="0"/>
              <a:t>IPFS </a:t>
            </a:r>
            <a:r>
              <a:rPr lang="ko-KR" altLang="en-US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5688012-64ED-4FF7-B6BF-28C2DAE58880}"/>
              </a:ext>
            </a:extLst>
          </p:cNvPr>
          <p:cNvSpPr txBox="1">
            <a:spLocks/>
          </p:cNvSpPr>
          <p:nvPr/>
        </p:nvSpPr>
        <p:spPr>
          <a:xfrm>
            <a:off x="677334" y="15748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dirty="0"/>
              <a:t>Download :</a:t>
            </a:r>
            <a:endParaRPr lang="ko-KR" altLang="en-US" sz="2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D57F77-1D80-44A1-8D88-72A82A9FE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31" y="1676400"/>
            <a:ext cx="6556701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9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77A2CD-12F2-4A3C-B984-16851FF0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7" y="2623820"/>
            <a:ext cx="3752850" cy="1276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FD288A-7AF7-48AA-9F56-1282677F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902" y="1795780"/>
            <a:ext cx="5488301" cy="420878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B65F990-3754-4702-99BF-629CC502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320800"/>
          </a:xfrm>
        </p:spPr>
        <p:txBody>
          <a:bodyPr anchor="ctr"/>
          <a:lstStyle/>
          <a:p>
            <a:pPr algn="ctr"/>
            <a:r>
              <a:rPr lang="en-US" altLang="ko-KR" dirty="0"/>
              <a:t>IPFS </a:t>
            </a:r>
            <a:r>
              <a:rPr lang="ko-KR" altLang="en-US" dirty="0"/>
              <a:t>초기화 및 </a:t>
            </a:r>
            <a:r>
              <a:rPr lang="ko-KR" altLang="en-US" dirty="0" err="1"/>
              <a:t>데몬실행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54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D50514D-8F2B-4186-AFBB-59A84C7F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320800"/>
          </a:xfrm>
        </p:spPr>
        <p:txBody>
          <a:bodyPr anchor="ctr"/>
          <a:lstStyle/>
          <a:p>
            <a:pPr algn="ctr"/>
            <a:r>
              <a:rPr lang="en-US" altLang="ko-KR" dirty="0"/>
              <a:t>IPFS </a:t>
            </a:r>
            <a:r>
              <a:rPr lang="ko-KR" altLang="en-US" dirty="0"/>
              <a:t>접속</a:t>
            </a:r>
            <a:r>
              <a:rPr lang="en-US" altLang="ko-KR" dirty="0"/>
              <a:t>(</a:t>
            </a:r>
            <a:r>
              <a:rPr lang="ko-KR" altLang="en-US" dirty="0"/>
              <a:t>서버 실행상태</a:t>
            </a:r>
            <a:r>
              <a:rPr lang="en-US" altLang="ko-KR" dirty="0"/>
              <a:t>) </a:t>
            </a:r>
            <a:r>
              <a:rPr lang="ko-KR" altLang="en-US" dirty="0"/>
              <a:t>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5AA110-E71D-4CE8-ADAD-7E1319220481}"/>
              </a:ext>
            </a:extLst>
          </p:cNvPr>
          <p:cNvSpPr/>
          <p:nvPr/>
        </p:nvSpPr>
        <p:spPr>
          <a:xfrm>
            <a:off x="2604153" y="1519386"/>
            <a:ext cx="47430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srgbClr val="555555"/>
                </a:solidFill>
                <a:latin typeface="Spoqa Han Sans"/>
              </a:rPr>
              <a:t> </a:t>
            </a:r>
            <a:r>
              <a:rPr lang="en-US" altLang="ko-KR" sz="2500" dirty="0">
                <a:solidFill>
                  <a:srgbClr val="6BACCE"/>
                </a:solidFill>
                <a:latin typeface="Spoqa Han Sans"/>
                <a:hlinkClick r:id="rId2"/>
              </a:rPr>
              <a:t>http://localhost:5001/webui</a:t>
            </a:r>
            <a:r>
              <a:rPr lang="en-US" altLang="ko-KR" sz="2500" dirty="0">
                <a:solidFill>
                  <a:srgbClr val="6BACCE"/>
                </a:solidFill>
                <a:latin typeface="Spoqa Han Sans"/>
              </a:rPr>
              <a:t> </a:t>
            </a:r>
            <a:r>
              <a:rPr lang="ko-KR" altLang="en-US" sz="2500" dirty="0">
                <a:solidFill>
                  <a:srgbClr val="6BACCE"/>
                </a:solidFill>
                <a:latin typeface="Spoqa Han Sans"/>
              </a:rPr>
              <a:t>접속 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7EC4C2-4D9D-48EE-A52E-EFC1270E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27" y="2072640"/>
            <a:ext cx="7682738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262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586</Words>
  <Application>Microsoft Office PowerPoint</Application>
  <PresentationFormat>와이드스크린</PresentationFormat>
  <Paragraphs>75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Arial Unicode MS</vt:lpstr>
      <vt:lpstr>Spoqa Han Sans</vt:lpstr>
      <vt:lpstr>Arial</vt:lpstr>
      <vt:lpstr>Bahnschrift</vt:lpstr>
      <vt:lpstr>Trebuchet MS</vt:lpstr>
      <vt:lpstr>Wingdings 3</vt:lpstr>
      <vt:lpstr>패싯</vt:lpstr>
      <vt:lpstr>Bicycle Trade Dapp  </vt:lpstr>
      <vt:lpstr>PowerPoint 프레젠테이션</vt:lpstr>
      <vt:lpstr>목차</vt:lpstr>
      <vt:lpstr>1. 개발환경 소개(check installed version) express, node, npm, ipfs</vt:lpstr>
      <vt:lpstr>Main Server Node.js Express 구축</vt:lpstr>
      <vt:lpstr>Main Server Node.js Express 구축</vt:lpstr>
      <vt:lpstr>IPFS 설치</vt:lpstr>
      <vt:lpstr>IPFS 초기화 및 데몬실행</vt:lpstr>
      <vt:lpstr>IPFS 접속(서버 실행상태) 확인</vt:lpstr>
      <vt:lpstr>IDE : Web Remix, VS Code</vt:lpstr>
      <vt:lpstr>Ether Wallet : Metamask(Chrome/Whale extension)</vt:lpstr>
      <vt:lpstr>2. 코드 설명(Backend) - Solidity</vt:lpstr>
      <vt:lpstr>2. 코드 설명 – Solidity(Continued)</vt:lpstr>
      <vt:lpstr>2. 코드 설명 - Solidity (Continued)</vt:lpstr>
      <vt:lpstr>2. 코드 설명 - Solidity (Continued)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 구매 로직 설명 *</vt:lpstr>
      <vt:lpstr>PowerPoint 프레젠테이션</vt:lpstr>
      <vt:lpstr>PowerPoint 프레젠테이션</vt:lpstr>
      <vt:lpstr>PowerPoint 프레젠테이션</vt:lpstr>
      <vt:lpstr>PowerPoint 프레젠테이션</vt:lpstr>
      <vt:lpstr>3.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 Trade Dapp  </dc:title>
  <dc:creator>승복 이</dc:creator>
  <cp:lastModifiedBy>승복 이</cp:lastModifiedBy>
  <cp:revision>104</cp:revision>
  <dcterms:created xsi:type="dcterms:W3CDTF">2019-11-12T21:54:08Z</dcterms:created>
  <dcterms:modified xsi:type="dcterms:W3CDTF">2019-11-13T01:08:22Z</dcterms:modified>
</cp:coreProperties>
</file>