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 Breast cancer </a:t>
            </a:r>
            <a:r>
              <a:rPr lang="en-US" altLang="ko-KR" b="1" dirty="0" err="1"/>
              <a:t>wisconsin</a:t>
            </a:r>
            <a:r>
              <a:rPr lang="en-US" altLang="ko-KR" b="1" dirty="0"/>
              <a:t> (diagnostic) </a:t>
            </a:r>
            <a:r>
              <a:rPr lang="en-US" altLang="ko-KR" b="1" dirty="0" smtClean="0"/>
              <a:t>dataset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981075"/>
            <a:ext cx="7324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2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읽어들이기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en-US" altLang="ko-KR" dirty="0" smtClean="0"/>
              <a:t>train-test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smtClean="0"/>
              <a:t> from </a:t>
            </a:r>
            <a:r>
              <a:rPr lang="en-US" altLang="ko-KR" sz="2000" dirty="0" err="1" smtClean="0"/>
              <a:t>sklearn.datasets</a:t>
            </a:r>
            <a:r>
              <a:rPr lang="en-US" altLang="ko-KR" sz="2000" dirty="0" smtClean="0"/>
              <a:t> import </a:t>
            </a:r>
            <a:r>
              <a:rPr lang="en-US" altLang="ko-KR" sz="2000" dirty="0" err="1" smtClean="0"/>
              <a:t>load_breast_cancer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smtClean="0"/>
              <a:t> from </a:t>
            </a:r>
            <a:r>
              <a:rPr lang="en-US" altLang="ko-KR" sz="2000" dirty="0" err="1" smtClean="0"/>
              <a:t>sklearn.model_selection</a:t>
            </a:r>
            <a:r>
              <a:rPr lang="en-US" altLang="ko-KR" sz="2000" dirty="0" smtClean="0"/>
              <a:t> import </a:t>
            </a:r>
            <a:r>
              <a:rPr lang="en-US" altLang="ko-KR" sz="2000" dirty="0" err="1" smtClean="0"/>
              <a:t>train_test_split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smtClean="0"/>
              <a:t> cancer = </a:t>
            </a:r>
            <a:r>
              <a:rPr lang="en-US" altLang="ko-KR" sz="2000" dirty="0" err="1" smtClean="0"/>
              <a:t>load_breast_cancer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smtClean="0"/>
              <a:t> X, y = cancer[‘data’], cancer[‘target’]</a:t>
            </a:r>
          </a:p>
          <a:p>
            <a:pPr marL="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X_train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y_train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X_test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y_test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train_test_split</a:t>
            </a:r>
            <a:r>
              <a:rPr lang="en-US" altLang="ko-KR" sz="2000" dirty="0" smtClean="0"/>
              <a:t>(X, y)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&gt;&gt;&gt;list(</a:t>
            </a:r>
            <a:r>
              <a:rPr lang="en-US" altLang="ko-KR" sz="2000" dirty="0" err="1" smtClean="0"/>
              <a:t>cancer.target_names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['malignant', 'benign']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0 : ‘malignant’ </a:t>
            </a:r>
            <a:r>
              <a:rPr lang="ko-KR" altLang="en-US" sz="2000" dirty="0" smtClean="0"/>
              <a:t>악성종양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 : ‘benign’ </a:t>
            </a:r>
            <a:r>
              <a:rPr lang="ko-KR" altLang="en-US" sz="2000" dirty="0" smtClean="0"/>
              <a:t>양성종양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70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 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서로 다른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알고리즘을 적용하여 분류기의 성능을 측정해 본다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SGDClassifier</a:t>
            </a:r>
            <a:r>
              <a:rPr lang="ko-KR" altLang="en-US" dirty="0" smtClean="0"/>
              <a:t>를 적용하여 분류기의 성능을 측정해 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3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성능측정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cross_val_predict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 오차행렬을 구한다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thresholds</a:t>
            </a:r>
            <a:r>
              <a:rPr lang="ko-KR" altLang="en-US" dirty="0" smtClean="0"/>
              <a:t>값을 바꾸어 가며 정밀도와 </a:t>
            </a:r>
            <a:r>
              <a:rPr lang="ko-KR" altLang="en-US" dirty="0" err="1" smtClean="0"/>
              <a:t>재현율을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중 어떤 것이 중요하다고 생각하는가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적절한 </a:t>
            </a:r>
            <a:r>
              <a:rPr lang="en-US" altLang="ko-KR" dirty="0" smtClean="0"/>
              <a:t>thresholds</a:t>
            </a:r>
            <a:r>
              <a:rPr lang="ko-KR" altLang="en-US" dirty="0" smtClean="0"/>
              <a:t>값은 어느 정도라고 생각하는가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이웃과 </a:t>
            </a:r>
            <a:r>
              <a:rPr lang="en-US" altLang="ko-KR" dirty="0" err="1" smtClean="0"/>
              <a:t>SGDClassifier</a:t>
            </a:r>
            <a:r>
              <a:rPr lang="ko-KR" altLang="en-US" dirty="0" smtClean="0"/>
              <a:t>의 성능에 차이는 있는지 관찰한다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85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135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 Breast cancer wisconsin (diagnostic) dataset</vt:lpstr>
      <vt:lpstr>PowerPoint 프레젠테이션</vt:lpstr>
      <vt:lpstr>데이터 읽어들이기/ train-test 나누기</vt:lpstr>
      <vt:lpstr>과 제</vt:lpstr>
      <vt:lpstr>성능측정 방법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Breast cancer wisconsin (diagnostic) dataset</dc:title>
  <dc:creator>Microsoft Corporation</dc:creator>
  <cp:lastModifiedBy>digusrud1213@gmail.com</cp:lastModifiedBy>
  <cp:revision>7</cp:revision>
  <dcterms:created xsi:type="dcterms:W3CDTF">2006-10-05T04:04:58Z</dcterms:created>
  <dcterms:modified xsi:type="dcterms:W3CDTF">2019-09-15T08:27:42Z</dcterms:modified>
</cp:coreProperties>
</file>