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7" r:id="rId4"/>
    <p:sldId id="258" r:id="rId5"/>
    <p:sldId id="260" r:id="rId6"/>
    <p:sldId id="261" r:id="rId7"/>
    <p:sldId id="263" r:id="rId8"/>
    <p:sldId id="266" r:id="rId9"/>
    <p:sldId id="277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78" r:id="rId21"/>
    <p:sldId id="27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0" autoAdjust="0"/>
  </p:normalViewPr>
  <p:slideViewPr>
    <p:cSldViewPr>
      <p:cViewPr>
        <p:scale>
          <a:sx n="125" d="100"/>
          <a:sy n="125" d="100"/>
        </p:scale>
        <p:origin x="-67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55AD-E746-45AF-88AA-000F1BD71650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F253-DC66-43A0-8C6A-D6AB9F1EB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2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8F253-DC66-43A0-8C6A-D6AB9F1EBC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0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스팸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분류기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8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20688"/>
            <a:ext cx="62484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586038"/>
            <a:ext cx="63627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08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42888"/>
            <a:ext cx="632460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943" y="692696"/>
            <a:ext cx="461665" cy="4896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베르누이 도큐먼트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93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65436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베르누이 모델 절차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96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900113"/>
            <a:ext cx="63912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62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/>
          <a:stretch/>
        </p:blipFill>
        <p:spPr bwMode="auto">
          <a:xfrm>
            <a:off x="1439300" y="188640"/>
            <a:ext cx="6219825" cy="6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34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-59035"/>
            <a:ext cx="46005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69343"/>
            <a:ext cx="60960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68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052638"/>
            <a:ext cx="57054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80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95263"/>
            <a:ext cx="6648450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05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68760"/>
            <a:ext cx="64008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Multinomial document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83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219200"/>
            <a:ext cx="63912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84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이어지는 절차에 따라 작업을 수행한 후 설명을 담은 주피터 노트북을 업로드 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각자 개인 작업 할 것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논의 및 구두 아이디어 의견 교환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교환 불가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코드 </a:t>
            </a:r>
            <a:r>
              <a:rPr lang="ko-KR" altLang="en-US" dirty="0" err="1" smtClean="0"/>
              <a:t>교환시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제공자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활용자</a:t>
            </a:r>
            <a:r>
              <a:rPr lang="ko-KR" altLang="en-US" dirty="0" smtClean="0"/>
              <a:t>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77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Multinomial document </a:t>
            </a:r>
            <a:r>
              <a:rPr lang="en-US" altLang="ko-KR" dirty="0" smtClean="0"/>
              <a:t>model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절차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656928"/>
            <a:ext cx="6629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465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 probability problem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688554"/>
            <a:ext cx="63246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5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757363"/>
            <a:ext cx="52863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Dataset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537321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https://archive.ics.uci.edu/ml/datasets/SMS+Spam+Collection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90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the data set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70080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Ham -&gt; 0,   Spam -&gt; 1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50863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94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Bag-of-words model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31242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484784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소문자로 변환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구두점 제거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단어로 쪼개기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각 단어의 발생빈도를 사전형식으로 반환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3" y="3861420"/>
            <a:ext cx="4505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28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Scikit</a:t>
            </a:r>
            <a:r>
              <a:rPr lang="en-US" altLang="ko-KR" dirty="0" smtClean="0"/>
              <a:t>-learn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(bag-of-words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1666"/>
            <a:ext cx="40290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1666"/>
            <a:ext cx="40767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3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Training and Testing</a:t>
            </a:r>
            <a:r>
              <a:rPr lang="ko-KR" altLang="en-US" dirty="0" smtClean="0"/>
              <a:t>데이터 구분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47625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5" y="4365104"/>
            <a:ext cx="35718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37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위 실제 데이터를 </a:t>
            </a:r>
            <a:r>
              <a:rPr lang="en-US" altLang="ko-KR" dirty="0" smtClean="0"/>
              <a:t>Bernoulli document model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Multinomial document model</a:t>
            </a:r>
            <a:r>
              <a:rPr lang="ko-KR" altLang="en-US" dirty="0" smtClean="0"/>
              <a:t>을 사용해 </a:t>
            </a:r>
            <a:r>
              <a:rPr lang="ko-KR" altLang="en-US" dirty="0" err="1" smtClean="0"/>
              <a:t>트래이닝을</a:t>
            </a:r>
            <a:r>
              <a:rPr lang="ko-KR" altLang="en-US" dirty="0" smtClean="0"/>
              <a:t> 한 후 성능을 분석하세요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Bernoulli</a:t>
            </a:r>
            <a:r>
              <a:rPr lang="ko-KR" altLang="en-US" dirty="0" smtClean="0"/>
              <a:t>모델과 </a:t>
            </a:r>
            <a:r>
              <a:rPr lang="en-US" altLang="ko-KR" dirty="0" smtClean="0"/>
              <a:t>multinomial</a:t>
            </a:r>
            <a:r>
              <a:rPr lang="ko-KR" altLang="en-US" dirty="0" smtClean="0"/>
              <a:t>모델을 직접 구현하세요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 smtClean="0"/>
              <a:t>sklearn</a:t>
            </a:r>
            <a:r>
              <a:rPr lang="ko-KR" altLang="en-US" dirty="0" smtClean="0"/>
              <a:t>의 모듈을 사용한 결과와 비교해 보세요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 문서는 도움이 된다면 참고 하세요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957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971675"/>
            <a:ext cx="64674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Bayes’ theorem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23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146</Words>
  <Application>Microsoft Office PowerPoint</Application>
  <PresentationFormat>화면 슬라이드 쇼(4:3)</PresentationFormat>
  <Paragraphs>28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Naïve Bayes를 이용한 스팸  분류기</vt:lpstr>
      <vt:lpstr>PowerPoint 프레젠테이션</vt:lpstr>
      <vt:lpstr>Dataset </vt:lpstr>
      <vt:lpstr>Processing the data set </vt:lpstr>
      <vt:lpstr>Bag-of-words model</vt:lpstr>
      <vt:lpstr>Scikit-learn 활용(bag-of-words모델)</vt:lpstr>
      <vt:lpstr>Training and Testing데이터 구분</vt:lpstr>
      <vt:lpstr>프로젝트</vt:lpstr>
      <vt:lpstr>Bayes’ theorem</vt:lpstr>
      <vt:lpstr>PowerPoint 프레젠테이션</vt:lpstr>
      <vt:lpstr>PowerPoint 프레젠테이션</vt:lpstr>
      <vt:lpstr>베르누이 모델 절차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Multinomial document model</vt:lpstr>
      <vt:lpstr>PowerPoint 프레젠테이션</vt:lpstr>
      <vt:lpstr>Multinomial document model 절차</vt:lpstr>
      <vt:lpstr>Zero probability problem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Bayes를 이용한 스팸  분류기</dc:title>
  <dc:creator>Microsoft Corporation</dc:creator>
  <cp:lastModifiedBy>digusrud1213@gmail.com</cp:lastModifiedBy>
  <cp:revision>19</cp:revision>
  <dcterms:created xsi:type="dcterms:W3CDTF">2006-10-05T04:04:58Z</dcterms:created>
  <dcterms:modified xsi:type="dcterms:W3CDTF">2019-11-16T07:00:08Z</dcterms:modified>
</cp:coreProperties>
</file>