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4" r:id="rId4"/>
    <p:sldId id="265" r:id="rId5"/>
    <p:sldId id="268" r:id="rId6"/>
    <p:sldId id="269" r:id="rId7"/>
    <p:sldId id="263" r:id="rId8"/>
    <p:sldId id="267" r:id="rId9"/>
    <p:sldId id="270" r:id="rId10"/>
    <p:sldId id="256" r:id="rId11"/>
    <p:sldId id="257" r:id="rId12"/>
    <p:sldId id="259" r:id="rId13"/>
    <p:sldId id="260" r:id="rId14"/>
    <p:sldId id="261" r:id="rId15"/>
    <p:sldId id="25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reemoa-blog.com/63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yumin13.tistory.com/entry/API-%EB%9E%80-%EB%AC%B4%EC%97%87%EC%9D%B8%EA%B0%8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4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freemoa-blog.com/639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419350"/>
            <a:ext cx="67532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1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38138"/>
            <a:ext cx="825817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71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62088"/>
            <a:ext cx="85153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57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009775"/>
            <a:ext cx="82010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07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538288"/>
            <a:ext cx="70199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5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714375"/>
            <a:ext cx="61055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50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 </a:t>
            </a:r>
            <a:r>
              <a:rPr lang="en-US" altLang="ko-KR" dirty="0"/>
              <a:t>Application Programming Interface</a:t>
            </a:r>
            <a:r>
              <a:rPr lang="ko-KR" altLang="en-US" dirty="0"/>
              <a:t>의 약자이며 운영체제가 제공하는 함수의 집합이라고 보면 된다 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http://ryumin13.tistory.com/entry/API-</a:t>
            </a:r>
            <a:r>
              <a:rPr lang="ko-KR" altLang="en-US" dirty="0">
                <a:hlinkClick r:id="rId2"/>
              </a:rPr>
              <a:t>란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무엇인가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/>
              <a:t>진정한 프로그래머가 되길 꿈꾸며</a:t>
            </a:r>
            <a:r>
              <a:rPr lang="en-US" altLang="ko-KR" dirty="0"/>
              <a:t>..]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6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586038"/>
            <a:ext cx="6276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2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95425"/>
            <a:ext cx="66294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0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91440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94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095500"/>
            <a:ext cx="7391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10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특별한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인터페이스를 활용하여 쓸모 있는 실제 데이터를 가져온다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가져온 데이터를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직접 가공할 수 있는 리스트나 사전의 형태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모듈 사용가능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예를 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장난감 이름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서로 다른 </a:t>
            </a:r>
            <a:r>
              <a:rPr lang="ko-KR" altLang="en-US" dirty="0" err="1" smtClean="0"/>
              <a:t>판매자들의</a:t>
            </a:r>
            <a:r>
              <a:rPr lang="ko-KR" altLang="en-US" dirty="0" smtClean="0"/>
              <a:t> 가격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얻어온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문장들의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해당 지역 지도 그림 파일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가져온 데이터로 어떤 머신 러닝 모델을 만들어 낼 수 있는지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문장별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label(</a:t>
            </a:r>
            <a:r>
              <a:rPr lang="en-US" altLang="ko-KR" dirty="0" err="1" smtClean="0"/>
              <a:t>ham,spam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있는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문장들을 가져왔다면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분류기를 만들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93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 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중 자신이 흥미 있는 분야의 것을 선정</a:t>
            </a:r>
            <a:endParaRPr lang="en-US" altLang="ko-KR" dirty="0" smtClean="0"/>
          </a:p>
          <a:p>
            <a:r>
              <a:rPr lang="ko-KR" altLang="en-US" dirty="0" smtClean="0"/>
              <a:t>가져온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와 머신 러닝 기법을 통합하여 </a:t>
            </a:r>
            <a:r>
              <a:rPr lang="ko-KR" altLang="en-US" dirty="0" err="1" smtClean="0"/>
              <a:t>흥미있거나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유용하거나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개성있는</a:t>
            </a:r>
            <a:r>
              <a:rPr lang="ko-KR" altLang="en-US" dirty="0" smtClean="0"/>
              <a:t> 무언가를 할 수 있는지 </a:t>
            </a:r>
            <a:r>
              <a:rPr lang="ko-KR" altLang="en-US" dirty="0" smtClean="0"/>
              <a:t>제시하고 </a:t>
            </a:r>
            <a:r>
              <a:rPr lang="ko-KR" altLang="en-US" dirty="0" smtClean="0"/>
              <a:t>간단한 경우 모듈을 사용해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472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 검색 </a:t>
            </a:r>
            <a:r>
              <a:rPr lang="en-US" altLang="ko-KR" dirty="0" smtClean="0"/>
              <a:t>keyword</a:t>
            </a:r>
            <a:br>
              <a:rPr lang="en-US" altLang="ko-KR" dirty="0" smtClean="0"/>
            </a:br>
            <a:r>
              <a:rPr lang="ko-KR" altLang="en-US" dirty="0" err="1" smtClean="0"/>
              <a:t>구글을</a:t>
            </a:r>
            <a:r>
              <a:rPr lang="ko-KR" altLang="en-US" dirty="0" smtClean="0"/>
              <a:t> 활용하세요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빅데이터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en-US" altLang="ko-KR" dirty="0" err="1" smtClean="0"/>
              <a:t>Api</a:t>
            </a:r>
            <a:r>
              <a:rPr lang="ko-KR" altLang="en-US" dirty="0" smtClean="0"/>
              <a:t>활용 데이터 가져오기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en-US" altLang="ko-KR" dirty="0"/>
              <a:t>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python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20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139</Words>
  <Application>Microsoft Office PowerPoint</Application>
  <PresentationFormat>화면 슬라이드 쇼(4:3)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API활용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</vt:lpstr>
      <vt:lpstr>참 고</vt:lpstr>
      <vt:lpstr>주요 검색 keyword 구글을 활용하세요.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수학과 PC</cp:lastModifiedBy>
  <cp:revision>13</cp:revision>
  <dcterms:created xsi:type="dcterms:W3CDTF">2006-10-05T04:04:58Z</dcterms:created>
  <dcterms:modified xsi:type="dcterms:W3CDTF">2019-10-22T05:59:19Z</dcterms:modified>
</cp:coreProperties>
</file>