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B2978-2F69-49CC-9203-8A62CE458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31FD9F-1C5A-47A9-87EB-F42B46D79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675B7-2A54-42E0-9387-393765F9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ADA1-6914-43CD-ACBD-2C4C783757B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0197F7-143C-4813-B9BD-61706968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220B84-4566-45A4-AE65-70BFD13E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C61-BB9A-4ED5-9E39-0DAA28F34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77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FB84B-0BA7-4B89-AB96-3767AF3A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9E970C-B6F9-4EFA-BB95-7FA637DE1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C15C68-9960-413D-B2C0-04E9756F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ADA1-6914-43CD-ACBD-2C4C783757B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E96AD-8C54-453A-8C0B-972460E0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02F56-1961-460F-88FF-41876D7D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C61-BB9A-4ED5-9E39-0DAA28F34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ED2136-20A1-4035-AC9D-61A7616B3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B21653-E326-4D15-91D8-F097F8EE0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A59D43-C9D2-4130-993B-98935F83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ADA1-6914-43CD-ACBD-2C4C783757B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CD7D6-5561-48EA-86B6-2B8D01B8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A51D4-7E12-44A8-A76A-0754C026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C61-BB9A-4ED5-9E39-0DAA28F34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2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60FD7-7F07-4913-BA26-1AA8AAF6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2234C-7AE9-4710-A071-90B85FDD5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A1356-27BC-4D03-8ECF-AF6D18FE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ADA1-6914-43CD-ACBD-2C4C783757B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AB2AB-C6D5-4F3D-B040-E99E12E3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6965C-D64A-4DD3-A58D-998E582D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C61-BB9A-4ED5-9E39-0DAA28F34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49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BAE9A-511B-45E9-A672-353DA138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B4320D-39DD-4157-B8C0-670046A93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57E0E0-89AD-466E-BD90-2CE3BB94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ADA1-6914-43CD-ACBD-2C4C783757B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82875E-BF7D-4FE4-9E80-722E4DB4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B5151-2632-47CA-9E6C-3C6E66CB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C61-BB9A-4ED5-9E39-0DAA28F34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59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79881-E179-4FF8-A122-E39AA5DD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80C1F-02AA-40D3-B389-F84113293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1203C0-3B96-4463-8813-69E9007EA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4E44F3-4C9F-44BD-8A77-09533F5E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ADA1-6914-43CD-ACBD-2C4C783757B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92647D-090B-4E6B-9779-DF648F4F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472094-833E-40F3-B39A-C6568A52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C61-BB9A-4ED5-9E39-0DAA28F34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5A9C-CC03-432F-8CB5-1780FF49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A1FA71-F6CF-4C1A-95A3-5332A336E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14518-8E59-4478-B66F-9BF333D18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866B0B-C308-4609-8EFD-D7EA292DA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75EB02-97DE-4A93-BE79-9753AAAED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D8B199-97C0-44E8-857C-4FD696FD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ADA1-6914-43CD-ACBD-2C4C783757B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CD0991-AB17-49B5-ACE3-8DA33D70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ACF021-FE84-42A4-844D-71D47A42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C61-BB9A-4ED5-9E39-0DAA28F34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90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626C7-63E0-4153-AD9C-E22C8FDB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BA1946-176C-41BF-AEAF-CE47CAB4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ADA1-6914-43CD-ACBD-2C4C783757B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742CDB-5025-4C9F-B650-4FDB65B0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3B2FB9-5114-4A2D-BFB0-0171DFA3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C61-BB9A-4ED5-9E39-0DAA28F34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25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5B57FC-91E4-4993-9DB9-BA5607C7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ADA1-6914-43CD-ACBD-2C4C783757B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15FD37-1F99-4554-A2F0-E85D49EA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012A8A-64EC-4E03-B6FE-F7FFC334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C61-BB9A-4ED5-9E39-0DAA28F34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86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75B2C-E1F7-4216-8B2A-D8F62295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9F55C-27CB-468C-9F77-A9D47C29F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CAF17F-3F5B-4B37-A64A-C8A99059D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ABFEF-2D08-4720-93A4-B8FD6B39D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ADA1-6914-43CD-ACBD-2C4C783757B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F2459-9A83-4452-9748-D2DAE3A3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F13098-1C03-4F27-8085-7A7F55A7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C61-BB9A-4ED5-9E39-0DAA28F34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32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F151A-7552-48D7-B0F4-74440A38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CE759D-2621-4A35-9337-0AB88A9E4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613EC7-76C4-41E5-A02F-B716FFAAB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F77C68-9554-4AD4-8DD5-D805492E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ADA1-6914-43CD-ACBD-2C4C783757B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6C1654-AE2A-44B9-9B6F-C12D93FD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92AAF3-6F70-4609-826F-00A6DE53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C61-BB9A-4ED5-9E39-0DAA28F34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1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15CE0C-233A-4B6B-B86E-526959B3A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0A81A-9299-450B-947B-A705565BB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797FA-BD6C-4929-B11A-7ABE0D2F0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AADA1-6914-43CD-ACBD-2C4C783757B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A015C2-D68E-4761-B834-46B4595B8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E37B1-E25C-4360-BE58-D3A7B83BC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B9C61-BB9A-4ED5-9E39-0DAA28F34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79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system_architecture – PT">
            <a:extLst>
              <a:ext uri="{FF2B5EF4-FFF2-40B4-BE49-F238E27FC236}">
                <a16:creationId xmlns:a16="http://schemas.microsoft.com/office/drawing/2014/main" id="{64927C49-43A6-4CED-B9BA-EE9F353AD20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9" cy="71087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16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2A2EC25-11E2-471C-A4CC-DBE566AAE29B}"/>
              </a:ext>
            </a:extLst>
          </p:cNvPr>
          <p:cNvGrpSpPr/>
          <p:nvPr/>
        </p:nvGrpSpPr>
        <p:grpSpPr>
          <a:xfrm>
            <a:off x="247" y="3071"/>
            <a:ext cx="12192000" cy="6858000"/>
            <a:chOff x="247" y="3071"/>
            <a:chExt cx="12192000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BA7EFFF-53EF-41BD-B680-174BADB39FFD}"/>
                </a:ext>
              </a:extLst>
            </p:cNvPr>
            <p:cNvSpPr/>
            <p:nvPr/>
          </p:nvSpPr>
          <p:spPr>
            <a:xfrm>
              <a:off x="247" y="3071"/>
              <a:ext cx="12192000" cy="6858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21D5A40-11BC-4BB5-9FBA-69B646A59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8417" y="126978"/>
              <a:ext cx="1288025" cy="12880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2674CB-BC42-46C0-9835-21DA4551AFC7}"/>
                </a:ext>
              </a:extLst>
            </p:cNvPr>
            <p:cNvSpPr txBox="1"/>
            <p:nvPr/>
          </p:nvSpPr>
          <p:spPr>
            <a:xfrm>
              <a:off x="247" y="32573"/>
              <a:ext cx="32304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SYSTEM </a:t>
              </a:r>
              <a:r>
                <a:rPr lang="en-US" altLang="ko-KR" sz="3200" b="1" dirty="0">
                  <a:solidFill>
                    <a:schemeClr val="bg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ARCHITECTURE</a:t>
              </a:r>
              <a:endParaRPr lang="ko-KR" altLang="en-US" sz="3200" b="1" dirty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C0AC7C-A8DA-4AE2-B114-7807B332366C}"/>
                </a:ext>
              </a:extLst>
            </p:cNvPr>
            <p:cNvSpPr txBox="1"/>
            <p:nvPr/>
          </p:nvSpPr>
          <p:spPr>
            <a:xfrm>
              <a:off x="3558416" y="1415003"/>
              <a:ext cx="1288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chemeClr val="bg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사용자</a:t>
              </a:r>
            </a:p>
          </p:txBody>
        </p:sp>
        <p:sp>
          <p:nvSpPr>
            <p:cNvPr id="9" name="화살표: 왼쪽/오른쪽 8">
              <a:extLst>
                <a:ext uri="{FF2B5EF4-FFF2-40B4-BE49-F238E27FC236}">
                  <a16:creationId xmlns:a16="http://schemas.microsoft.com/office/drawing/2014/main" id="{1F467145-6B20-4ECF-B503-32DDD913F4F2}"/>
                </a:ext>
              </a:extLst>
            </p:cNvPr>
            <p:cNvSpPr/>
            <p:nvPr/>
          </p:nvSpPr>
          <p:spPr>
            <a:xfrm>
              <a:off x="4913158" y="816895"/>
              <a:ext cx="934064" cy="246604"/>
            </a:xfrm>
            <a:prstGeom prst="left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5021462-52A5-48FF-997A-2D32AF2CC723}"/>
                </a:ext>
              </a:extLst>
            </p:cNvPr>
            <p:cNvSpPr/>
            <p:nvPr/>
          </p:nvSpPr>
          <p:spPr>
            <a:xfrm>
              <a:off x="5936785" y="406197"/>
              <a:ext cx="2975849" cy="100880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018D7BB-0AF6-42DA-AFC8-CDA851705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4948" y="558306"/>
              <a:ext cx="698750" cy="69875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3A421FF-C92A-44C4-8613-2D048F810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4208" y="518977"/>
              <a:ext cx="831177" cy="78324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9A9E780-B412-48BB-A615-AE16EBE12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041" y="495011"/>
              <a:ext cx="831176" cy="831176"/>
            </a:xfrm>
            <a:prstGeom prst="rect">
              <a:avLst/>
            </a:prstGeom>
          </p:spPr>
        </p:pic>
        <p:sp>
          <p:nvSpPr>
            <p:cNvPr id="17" name="화살표: 왼쪽/위쪽 16">
              <a:extLst>
                <a:ext uri="{FF2B5EF4-FFF2-40B4-BE49-F238E27FC236}">
                  <a16:creationId xmlns:a16="http://schemas.microsoft.com/office/drawing/2014/main" id="{75FD1CF2-20C9-46C7-B967-3F70D1DFF228}"/>
                </a:ext>
              </a:extLst>
            </p:cNvPr>
            <p:cNvSpPr/>
            <p:nvPr/>
          </p:nvSpPr>
          <p:spPr>
            <a:xfrm rot="16200000">
              <a:off x="9192162" y="632642"/>
              <a:ext cx="644013" cy="842048"/>
            </a:xfrm>
            <a:prstGeom prst="leftUpArrow">
              <a:avLst>
                <a:gd name="adj1" fmla="val 15545"/>
                <a:gd name="adj2" fmla="val 25000"/>
                <a:gd name="adj3" fmla="val 2500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7FE41A5-B89D-47A0-B236-4A5C405F407F}"/>
                </a:ext>
              </a:extLst>
            </p:cNvPr>
            <p:cNvSpPr/>
            <p:nvPr/>
          </p:nvSpPr>
          <p:spPr>
            <a:xfrm>
              <a:off x="161925" y="1999778"/>
              <a:ext cx="11847871" cy="471901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238A16A-091E-4BEA-938F-C232EAF57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1092" y="1532663"/>
              <a:ext cx="1078098" cy="93423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14A9D73-C014-480B-9EB3-AB2A81C7EBFC}"/>
                </a:ext>
              </a:extLst>
            </p:cNvPr>
            <p:cNvSpPr/>
            <p:nvPr/>
          </p:nvSpPr>
          <p:spPr>
            <a:xfrm>
              <a:off x="8336553" y="3606593"/>
              <a:ext cx="2851355" cy="2721697"/>
            </a:xfrm>
            <a:prstGeom prst="rect">
              <a:avLst/>
            </a:prstGeom>
            <a:no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D1D2E30-A6EF-44E4-9DC4-FEBEEF4AD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6672" y="3633589"/>
              <a:ext cx="3851115" cy="2648039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7918511-3D22-4AF4-9A7F-D4B32F84DAF5}"/>
                </a:ext>
              </a:extLst>
            </p:cNvPr>
            <p:cNvSpPr/>
            <p:nvPr/>
          </p:nvSpPr>
          <p:spPr>
            <a:xfrm>
              <a:off x="8818197" y="3090402"/>
              <a:ext cx="1888063" cy="8962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WEB</a:t>
              </a:r>
              <a:r>
                <a:rPr lang="ko-KR" altLang="en-US" sz="2400" b="1" dirty="0">
                  <a:solidFill>
                    <a:schemeClr val="tx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</a:t>
              </a:r>
              <a:r>
                <a:rPr lang="en-US" altLang="ko-KR" sz="2400" b="1" dirty="0">
                  <a:solidFill>
                    <a:schemeClr val="tx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SERVER</a:t>
              </a:r>
              <a:endParaRPr lang="ko-KR" altLang="en-US" sz="2400" b="1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535FBC3-30FF-4BB6-ADD6-0B7DD8A08F27}"/>
                </a:ext>
              </a:extLst>
            </p:cNvPr>
            <p:cNvSpPr/>
            <p:nvPr/>
          </p:nvSpPr>
          <p:spPr>
            <a:xfrm>
              <a:off x="4306214" y="5027356"/>
              <a:ext cx="2851355" cy="1254272"/>
            </a:xfrm>
            <a:prstGeom prst="rect">
              <a:avLst/>
            </a:prstGeom>
            <a:no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4729819-99DA-4C4A-890C-1E56AA9308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549" r="55191" b="35653"/>
            <a:stretch/>
          </p:blipFill>
          <p:spPr>
            <a:xfrm>
              <a:off x="4415639" y="5117904"/>
              <a:ext cx="2607477" cy="1073175"/>
            </a:xfrm>
            <a:prstGeom prst="rect">
              <a:avLst/>
            </a:prstGeom>
          </p:spPr>
        </p:pic>
        <p:sp>
          <p:nvSpPr>
            <p:cNvPr id="38" name="화살표: 왼쪽/오른쪽 37">
              <a:extLst>
                <a:ext uri="{FF2B5EF4-FFF2-40B4-BE49-F238E27FC236}">
                  <a16:creationId xmlns:a16="http://schemas.microsoft.com/office/drawing/2014/main" id="{3CDA6D34-0B4A-4B66-B19A-E38D0F30885D}"/>
                </a:ext>
              </a:extLst>
            </p:cNvPr>
            <p:cNvSpPr/>
            <p:nvPr/>
          </p:nvSpPr>
          <p:spPr>
            <a:xfrm>
              <a:off x="7266994" y="5531189"/>
              <a:ext cx="934064" cy="246604"/>
            </a:xfrm>
            <a:prstGeom prst="left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8C32AD0-A2F7-4BC2-8AD3-1FB279656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586" y="983383"/>
              <a:ext cx="2409674" cy="1807255"/>
            </a:xfrm>
            <a:prstGeom prst="rect">
              <a:avLst/>
            </a:prstGeom>
          </p:spPr>
        </p:pic>
        <p:sp>
          <p:nvSpPr>
            <p:cNvPr id="42" name="화살표: 왼쪽/오른쪽 41">
              <a:extLst>
                <a:ext uri="{FF2B5EF4-FFF2-40B4-BE49-F238E27FC236}">
                  <a16:creationId xmlns:a16="http://schemas.microsoft.com/office/drawing/2014/main" id="{9EDE2AA3-4F13-4329-BA9F-605A48351177}"/>
                </a:ext>
              </a:extLst>
            </p:cNvPr>
            <p:cNvSpPr/>
            <p:nvPr/>
          </p:nvSpPr>
          <p:spPr>
            <a:xfrm>
              <a:off x="3017294" y="5531189"/>
              <a:ext cx="934064" cy="246604"/>
            </a:xfrm>
            <a:prstGeom prst="left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순서도: 자기 디스크 42">
              <a:extLst>
                <a:ext uri="{FF2B5EF4-FFF2-40B4-BE49-F238E27FC236}">
                  <a16:creationId xmlns:a16="http://schemas.microsoft.com/office/drawing/2014/main" id="{4AE59FBD-8F00-49E2-87A5-E0CF409F9E6B}"/>
                </a:ext>
              </a:extLst>
            </p:cNvPr>
            <p:cNvSpPr/>
            <p:nvPr/>
          </p:nvSpPr>
          <p:spPr>
            <a:xfrm>
              <a:off x="506054" y="3090402"/>
              <a:ext cx="2320413" cy="3342967"/>
            </a:xfrm>
            <a:prstGeom prst="flowChartMagneticDisk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EBF9925-4B26-49C0-9B2A-05019837C533}"/>
                </a:ext>
              </a:extLst>
            </p:cNvPr>
            <p:cNvSpPr txBox="1"/>
            <p:nvPr/>
          </p:nvSpPr>
          <p:spPr>
            <a:xfrm>
              <a:off x="1217664" y="3315339"/>
              <a:ext cx="8971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DB</a:t>
              </a:r>
              <a:endParaRPr lang="ko-KR" altLang="en-US" sz="4000" b="1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435E9464-05AF-4C0C-9097-99296D960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090" y="3606593"/>
              <a:ext cx="2481484" cy="130571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23AE0AEB-0F69-45A2-BCF3-4E17E0D9D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9232" y="2047239"/>
              <a:ext cx="708546" cy="708546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B17988-1CA3-4316-9A35-C05E0A39A719}"/>
                </a:ext>
              </a:extLst>
            </p:cNvPr>
            <p:cNvSpPr txBox="1"/>
            <p:nvPr/>
          </p:nvSpPr>
          <p:spPr>
            <a:xfrm>
              <a:off x="5171821" y="2109125"/>
              <a:ext cx="15299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ubuntu</a:t>
              </a:r>
              <a:endParaRPr lang="ko-KR" altLang="en-US" sz="3200" b="1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EF105C60-4733-412F-A4BF-756C2F72F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3644" y="4577070"/>
              <a:ext cx="621028" cy="937326"/>
            </a:xfrm>
            <a:prstGeom prst="rect">
              <a:avLst/>
            </a:prstGeom>
          </p:spPr>
        </p:pic>
        <p:sp>
          <p:nvSpPr>
            <p:cNvPr id="60" name="화살표: 왼쪽/오른쪽 59">
              <a:extLst>
                <a:ext uri="{FF2B5EF4-FFF2-40B4-BE49-F238E27FC236}">
                  <a16:creationId xmlns:a16="http://schemas.microsoft.com/office/drawing/2014/main" id="{3715EE88-9CFB-4DD9-971A-8D24ECE81078}"/>
                </a:ext>
              </a:extLst>
            </p:cNvPr>
            <p:cNvSpPr/>
            <p:nvPr/>
          </p:nvSpPr>
          <p:spPr>
            <a:xfrm rot="5400000">
              <a:off x="9507969" y="2653945"/>
              <a:ext cx="484343" cy="248810"/>
            </a:xfrm>
            <a:prstGeom prst="left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E2CF9CD-425B-47E2-BE81-5572867F3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956" y="4795008"/>
              <a:ext cx="2481483" cy="1796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38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DX영화자막 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현희</dc:creator>
  <cp:lastModifiedBy>정 현희</cp:lastModifiedBy>
  <cp:revision>11</cp:revision>
  <dcterms:created xsi:type="dcterms:W3CDTF">2020-10-13T05:09:28Z</dcterms:created>
  <dcterms:modified xsi:type="dcterms:W3CDTF">2020-10-14T08:54:16Z</dcterms:modified>
</cp:coreProperties>
</file>