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0D5"/>
    <a:srgbClr val="FFFFFF"/>
    <a:srgbClr val="EBE0DA"/>
    <a:srgbClr val="123D6A"/>
    <a:srgbClr val="EAC5B5"/>
    <a:srgbClr val="E68073"/>
    <a:srgbClr val="8B8A86"/>
    <a:srgbClr val="A83B61"/>
    <a:srgbClr val="EFDFD9"/>
    <a:srgbClr val="D6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934074" y="3774614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11144250" y="6485234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4465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9354FD-E67A-4B15-8516-11045ED461C6}"/>
              </a:ext>
            </a:extLst>
          </p:cNvPr>
          <p:cNvSpPr txBox="1"/>
          <p:nvPr/>
        </p:nvSpPr>
        <p:spPr>
          <a:xfrm>
            <a:off x="84082" y="110119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동아리 둘러보기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256" y="2565647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공연예술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86" y="3138278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4489"/>
            <a:ext cx="1428949" cy="292458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32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아임크리수진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현정 이</cp:lastModifiedBy>
  <cp:revision>16</cp:revision>
  <dcterms:created xsi:type="dcterms:W3CDTF">2020-12-30T08:27:00Z</dcterms:created>
  <dcterms:modified xsi:type="dcterms:W3CDTF">2020-12-31T02:01:42Z</dcterms:modified>
</cp:coreProperties>
</file>