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1" r:id="rId4"/>
    <p:sldId id="265" r:id="rId5"/>
    <p:sldId id="267" r:id="rId6"/>
    <p:sldId id="266" r:id="rId7"/>
    <p:sldId id="268" r:id="rId8"/>
    <p:sldId id="275" r:id="rId9"/>
    <p:sldId id="276" r:id="rId10"/>
    <p:sldId id="263" r:id="rId11"/>
    <p:sldId id="264" r:id="rId12"/>
    <p:sldId id="270" r:id="rId13"/>
    <p:sldId id="259" r:id="rId14"/>
    <p:sldId id="260" r:id="rId15"/>
    <p:sldId id="262" r:id="rId16"/>
    <p:sldId id="269" r:id="rId17"/>
    <p:sldId id="271" r:id="rId18"/>
    <p:sldId id="272" r:id="rId19"/>
    <p:sldId id="273" r:id="rId20"/>
    <p:sldId id="274" r:id="rId21"/>
    <p:sldId id="277" r:id="rId22"/>
    <p:sldId id="278" r:id="rId23"/>
    <p:sldId id="258" r:id="rId24"/>
  </p:sldIdLst>
  <p:sldSz cx="12192000" cy="6858000"/>
  <p:notesSz cx="6858000" cy="9144000"/>
  <p:embeddedFontLst>
    <p:embeddedFont>
      <p:font typeface="맑은 고딕" panose="020B0503020000020004" pitchFamily="50" charset="-127"/>
      <p:regular r:id="rId26"/>
      <p:bold r:id="rId27"/>
    </p:embeddedFont>
    <p:embeddedFont>
      <p:font typeface="아임크리수진" panose="00000500000000000000" pitchFamily="2" charset="-127"/>
      <p:regular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메인" id="{B1B59C9E-743B-47B1-8B69-F5D7A65CCE77}">
          <p14:sldIdLst>
            <p14:sldId id="256"/>
            <p14:sldId id="257"/>
            <p14:sldId id="261"/>
          </p14:sldIdLst>
        </p14:section>
        <p14:section name="공지사항목록" id="{86B9B95A-0BBF-4659-9410-81994C9E3C12}">
          <p14:sldIdLst>
            <p14:sldId id="265"/>
          </p14:sldIdLst>
        </p14:section>
        <p14:section name="공지사항 등록" id="{3C06BB42-0CDD-455B-ABCB-F1AABDA1C8D0}">
          <p14:sldIdLst>
            <p14:sldId id="267"/>
          </p14:sldIdLst>
        </p14:section>
        <p14:section name="일정페이지" id="{5A18037B-1C3F-4FBD-B157-041514CE5654}">
          <p14:sldIdLst>
            <p14:sldId id="266"/>
          </p14:sldIdLst>
        </p14:section>
        <p14:section name="일정상세" id="{190BC642-04DE-4039-B12E-C9CF3426E583}">
          <p14:sldIdLst>
            <p14:sldId id="268"/>
          </p14:sldIdLst>
        </p14:section>
        <p14:section name="커뮤니티페이지" id="{07AE8F60-BF50-4F7C-900A-B0DEB947E60D}">
          <p14:sldIdLst>
            <p14:sldId id="275"/>
            <p14:sldId id="276"/>
          </p14:sldIdLst>
        </p14:section>
        <p14:section name="로그인" id="{086DEDD9-F7B5-4264-A154-3745548D90BD}">
          <p14:sldIdLst>
            <p14:sldId id="263"/>
            <p14:sldId id="264"/>
          </p14:sldIdLst>
        </p14:section>
        <p14:section name="아이디/비밀번호 찾기" id="{4334589F-49E7-4DF4-B5B9-74D9CE06EEB9}">
          <p14:sldIdLst>
            <p14:sldId id="270"/>
          </p14:sldIdLst>
        </p14:section>
        <p14:section name="동아리목록" id="{4C97A60F-3217-4DDF-8CCF-7531F95E6296}">
          <p14:sldIdLst>
            <p14:sldId id="259"/>
            <p14:sldId id="260"/>
          </p14:sldIdLst>
        </p14:section>
        <p14:section name="동아리상세" id="{534F5C97-768E-49D8-8381-676E36385957}">
          <p14:sldIdLst>
            <p14:sldId id="262"/>
            <p14:sldId id="269"/>
          </p14:sldIdLst>
        </p14:section>
        <p14:section name="자료실페이지" id="{B6CA9163-F17E-4A43-8A5D-18CF963CF33C}">
          <p14:sldIdLst>
            <p14:sldId id="271"/>
            <p14:sldId id="272"/>
          </p14:sldIdLst>
        </p14:section>
        <p14:section name="가입신청" id="{514303F7-6802-4582-B66E-D7A2F649C958}">
          <p14:sldIdLst>
            <p14:sldId id="273"/>
            <p14:sldId id="274"/>
          </p14:sldIdLst>
        </p14:section>
        <p14:section name="동아리관리페이지" id="{7EABD925-59EB-4E5D-A2A9-2B10CCB76BBA}">
          <p14:sldIdLst>
            <p14:sldId id="277"/>
            <p14:sldId id="278"/>
          </p14:sldIdLst>
        </p14:section>
        <p14:section name="기타" id="{6621CD64-7FA6-412D-97BD-671076DEF723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현정 이" initials="현이" lastIdx="9" clrIdx="0">
    <p:extLst>
      <p:ext uri="{19B8F6BF-5375-455C-9EA6-DF929625EA0E}">
        <p15:presenceInfo xmlns:p15="http://schemas.microsoft.com/office/powerpoint/2012/main" userId="2260549c9764b7a4" providerId="Windows Live"/>
      </p:ext>
    </p:extLst>
  </p:cmAuthor>
  <p:cmAuthor id="2" name="정 현희" initials="정현" lastIdx="15" clrIdx="1">
    <p:extLst>
      <p:ext uri="{19B8F6BF-5375-455C-9EA6-DF929625EA0E}">
        <p15:presenceInfo xmlns:p15="http://schemas.microsoft.com/office/powerpoint/2012/main" userId="36513891958fb9b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5A50"/>
    <a:srgbClr val="E58073"/>
    <a:srgbClr val="FDFDFD"/>
    <a:srgbClr val="EBE0DA"/>
    <a:srgbClr val="FEFEFE"/>
    <a:srgbClr val="A83B61"/>
    <a:srgbClr val="F0E0D5"/>
    <a:srgbClr val="E68073"/>
    <a:srgbClr val="DDCBC1"/>
    <a:srgbClr val="B9B0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14" autoAdjust="0"/>
    <p:restoredTop sz="94660"/>
  </p:normalViewPr>
  <p:slideViewPr>
    <p:cSldViewPr snapToGrid="0">
      <p:cViewPr>
        <p:scale>
          <a:sx n="75" d="100"/>
          <a:sy n="75" d="100"/>
        </p:scale>
        <p:origin x="322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30T19:19:47.350" idx="1">
    <p:pos x="50" y="1074"/>
    <p:text>마우스 올렸을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1-04T20:43:11.470" idx="3">
    <p:pos x="1559" y="1349"/>
    <p:text>최신 5~10개 정도만</p:text>
    <p:extLst>
      <p:ext uri="{C676402C-5697-4E1C-873F-D02D1690AC5C}">
        <p15:threadingInfo xmlns:p15="http://schemas.microsoft.com/office/powerpoint/2012/main" timeZoneBias="-540"/>
      </p:ext>
    </p:extLst>
  </p:cm>
  <p:cm authorId="2" dt="2021-01-04T20:43:46.257" idx="4">
    <p:pos x="6665" y="1341"/>
    <p:text>최신 10개 정도</p:text>
    <p:extLst>
      <p:ext uri="{C676402C-5697-4E1C-873F-D02D1690AC5C}">
        <p15:threadingInfo xmlns:p15="http://schemas.microsoft.com/office/powerpoint/2012/main" timeZoneBias="-540"/>
      </p:ext>
    </p:extLst>
  </p:cm>
  <p:cm authorId="2" dt="2021-01-12T22:54:40.559" idx="14">
    <p:pos x="6665" y="1477"/>
    <p:text>분류 - 질문 [말머리] / 자유 / 홍보</p:text>
    <p:extLst>
      <p:ext uri="{C676402C-5697-4E1C-873F-D02D1690AC5C}">
        <p15:threadingInfo xmlns:p15="http://schemas.microsoft.com/office/powerpoint/2012/main" timeZoneBias="-540">
          <p15:parentCm authorId="2" idx="4"/>
        </p15:threadingInfo>
      </p:ext>
    </p:extLst>
  </p:cm>
  <p:cm authorId="2" dt="2021-01-12T22:56:13.326" idx="15">
    <p:pos x="6665" y="1613"/>
    <p:text>말머리는 전체/ 대분류/ 소분류</p:text>
    <p:extLst>
      <p:ext uri="{C676402C-5697-4E1C-873F-D02D1690AC5C}">
        <p15:threadingInfo xmlns:p15="http://schemas.microsoft.com/office/powerpoint/2012/main" timeZoneBias="-540">
          <p15:parentCm authorId="2" idx="4"/>
        </p15:threadingInfo>
      </p:ext>
    </p:extLst>
  </p:cm>
  <p:cm authorId="2" dt="2021-01-04T20:45:39.341" idx="5">
    <p:pos x="4330" y="1341"/>
    <p:text>월별 일정 조회
()동아리 회장만 해당 동아리의 일정등록/수정/삭제 가능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1-12T22:29:39.632" idx="11">
    <p:pos x="5280" y="1401"/>
    <p:text>일정 선택 시 날짜 보이고</p:text>
    <p:extLst>
      <p:ext uri="{C676402C-5697-4E1C-873F-D02D1690AC5C}">
        <p15:threadingInfo xmlns:p15="http://schemas.microsoft.com/office/powerpoint/2012/main" timeZoneBias="-540"/>
      </p:ext>
    </p:extLst>
  </p:cm>
  <p:cm authorId="2" dt="2021-01-12T22:30:00.485" idx="12">
    <p:pos x="5280" y="1537"/>
    <p:text>일정 외의 분류는 날짜 안보임</p:text>
    <p:extLst>
      <p:ext uri="{C676402C-5697-4E1C-873F-D02D1690AC5C}">
        <p15:threadingInfo xmlns:p15="http://schemas.microsoft.com/office/powerpoint/2012/main" timeZoneBias="-540">
          <p15:parentCm authorId="2" idx="11"/>
        </p15:threadingInfo>
      </p:ext>
    </p:extLst>
  </p:cm>
  <p:cm authorId="2" dt="2021-01-12T22:30:18.884" idx="13">
    <p:pos x="4109" y="3711"/>
    <p:text>등록 버튼 클릭 시 공개여부 설정할 수 있도록 하던지 
나중에 css 구조 다시 해보면서 생각해볼 것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06T22:55:00.540" idx="5">
    <p:pos x="1962" y="1584"/>
    <p:text>동아리 대표 이미지</p:text>
    <p:extLst>
      <p:ext uri="{C676402C-5697-4E1C-873F-D02D1690AC5C}">
        <p15:threadingInfo xmlns:p15="http://schemas.microsoft.com/office/powerpoint/2012/main" timeZoneBias="-540"/>
      </p:ext>
    </p:extLst>
  </p:cm>
  <p:cm authorId="2" dt="2021-01-12T22:02:19.627" idx="9">
    <p:pos x="4055" y="413"/>
    <p:text>클릭 시 셀렉박스 보임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1-04T19:59:58.230" idx="2">
    <p:pos x="4938" y="3100"/>
    <p:text>위아래 구분선 없음</p:text>
    <p:extLst>
      <p:ext uri="{C676402C-5697-4E1C-873F-D02D1690AC5C}">
        <p15:threadingInfo xmlns:p15="http://schemas.microsoft.com/office/powerpoint/2012/main" timeZoneBias="-540"/>
      </p:ext>
    </p:extLst>
  </p:cm>
  <p:cm authorId="1" dt="2021-01-06T22:21:54.461" idx="3">
    <p:pos x="3688" y="921"/>
    <p:text>border 있음</p:text>
    <p:extLst>
      <p:ext uri="{C676402C-5697-4E1C-873F-D02D1690AC5C}">
        <p15:threadingInfo xmlns:p15="http://schemas.microsoft.com/office/powerpoint/2012/main" timeZoneBias="-540"/>
      </p:ext>
    </p:extLst>
  </p:cm>
  <p:cm authorId="1" dt="2021-01-06T22:55:50.746" idx="6">
    <p:pos x="2711" y="1514"/>
    <p:text>동아리 대표 이미지</p:text>
    <p:extLst>
      <p:ext uri="{C676402C-5697-4E1C-873F-D02D1690AC5C}">
        <p15:threadingInfo xmlns:p15="http://schemas.microsoft.com/office/powerpoint/2012/main" timeZoneBias="-540"/>
      </p:ext>
    </p:extLst>
  </p:cm>
  <p:cm authorId="2" dt="2021-01-12T22:04:53.175" idx="10">
    <p:pos x="4061" y="426"/>
    <p:text>클릭 시 셀렉박스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1-12T21:05:52.544" idx="6">
    <p:pos x="7404" y="538"/>
    <p:text>백그라운드 이미지 적용</p:text>
    <p:extLst>
      <p:ext uri="{C676402C-5697-4E1C-873F-D02D1690AC5C}">
        <p15:threadingInfo xmlns:p15="http://schemas.microsoft.com/office/powerpoint/2012/main" timeZoneBias="-540"/>
      </p:ext>
    </p:extLst>
  </p:cm>
  <p:cm authorId="2" dt="2021-01-12T21:06:48.783" idx="7">
    <p:pos x="1509" y="2806"/>
    <p:text>최신순 limit 5개 목록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3T20:59:55.013" idx="7">
    <p:pos x="1154" y="795"/>
    <p:text>커스터마이징</p:text>
    <p:extLst>
      <p:ext uri="{C676402C-5697-4E1C-873F-D02D1690AC5C}">
        <p15:threadingInfo xmlns:p15="http://schemas.microsoft.com/office/powerpoint/2012/main" timeZoneBias="-540"/>
      </p:ext>
    </p:extLst>
  </p:cm>
  <p:cm authorId="1" dt="2021-01-13T21:01:45.949" idx="8">
    <p:pos x="1154" y="931"/>
    <p:text>default 값 없음</p:text>
    <p:extLst>
      <p:ext uri="{C676402C-5697-4E1C-873F-D02D1690AC5C}">
        <p15:threadingInfo xmlns:p15="http://schemas.microsoft.com/office/powerpoint/2012/main" timeZoneBias="-540">
          <p15:parentCm authorId="1" idx="7"/>
        </p15:threadingInfo>
      </p:ext>
    </p:extLst>
  </p:cm>
  <p:cm authorId="1" dt="2021-01-13T21:08:38.433" idx="9">
    <p:pos x="4743" y="845"/>
    <p:text>제목 / 작성자 / 날짜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46905-D856-463D-A673-F48CB0EB0794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22C056-4004-4C01-AB3D-DEC8C543E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088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C9CCFB-EE7A-40AE-9EE9-DCA5819E7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A37860-ECC6-4001-9E0D-F64814F34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04DAAB-E960-4B45-9188-539E8F905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DF3BA4-2FD3-4853-8BDE-6A65A1048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FB1A7-7A13-4BCB-A6D5-641308A76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896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FBF1AF-764C-486F-822A-1EB71E8E1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CAAEA4-12AC-48D4-B35A-FB9790D57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7207A6-FACB-4921-B4CE-1171F2B7B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3F8A43-41D8-40DD-A8B8-06CFBD6E6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45799B-C65A-4C3F-B016-DFE3FB8F6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799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4B5F82-3487-40BA-8FA3-4556CBA7E5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9AC6F3-6ED6-4697-BC18-20FE96444B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6E491F-654B-46DF-97A9-E104025DB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CE4E76-293C-4995-AE33-2B9F7B19F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AB2FFA-4789-44EE-9933-EB7D5D85B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229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CEA199-EB73-435F-919D-241CEE2FA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6EC940-E150-4FE7-94E2-B7BD7F837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EB79E2-6481-41B3-81F1-8889753A2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45E436-1FB6-45F8-9E39-0A0C2771E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6DCD63-950C-4007-BCF2-49DB20D6A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930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C24176-BC73-43FC-9B0B-30FFA6325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14E369-5C0F-4325-BA70-8F106CC82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DD1AED-2605-41CC-B8D3-AE9A6596C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A7669F-CF5D-4A55-8A41-8663D2C88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F02CB0-6BFD-42F4-B38C-C659107F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286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CDE388-D6F9-4D31-A1DF-CA2AA4C7D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408524-9E1A-47C1-9D9C-D0AB91BCDF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71D114-C816-4A7D-89A7-7A7680046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4F1471-BFAA-4DA5-A8D4-928D2E86E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A4128B-95B0-410E-8BFC-A27CF18C3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CC88B5-C9A7-4995-A9F7-CAEFA14E6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215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22C78F-1C01-4D65-B6B4-8F35C5ACC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D2487B-6FAF-4053-8C54-8C1539FC7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7240E6-406A-4EFF-BBC8-4C4C5E6F4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8598F7-43F0-4983-B3D4-54E63B3A6F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EA382B7-88F0-4B73-A556-8BE91467D6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828F700-5ED7-4FBA-9CDE-8CE8131EB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02F1A4-746B-4878-A218-D0E712A98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6A3BBB-268D-4D52-8FF7-7123C0646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216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6AFFA-27D3-496F-85D7-4AFED6750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6B3BC7-4BB4-4D78-9EC9-42AC5EDCF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CC6AE28-94A5-4D27-992B-028239ACC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7149EC-B472-4A7B-9AE3-5E835665D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684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627013-19E7-458D-90E0-D8AA2E449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DA0ECB-573D-4E88-ACD5-70E0A5D1A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18D2BE-673C-4BE5-A94F-7363A4D91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33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F484C0-E95A-4257-BC82-12180ABDE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0ABDA5-45A5-4885-B938-90E47D851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BF1501-BB8A-430E-B25E-F3BF82D139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0CE47F-47EB-4A2D-9DD0-CEA76C789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945CB-912C-432D-83E9-FCE69292E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3DB250-7BDC-4CD5-8B64-04DE880E2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079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E669CB-5353-4B5F-A9A0-F7DC09945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9150A95-EEF2-4DA9-853B-6F16ABB51C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6E476F-6960-41E1-900A-AA8D8C33F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41BB04-BED1-40BB-96A2-9C33EA42D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9F645F-809F-495F-9E6A-CC9540914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80B335-A529-4B6A-BC76-369D7076B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759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D1877AD-FC07-4B67-AD1E-6997DBF95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FB05A5-93E1-445C-AEA8-C098FAA11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DF1DD4-3CF6-4E28-95F3-625A7E3FAB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A5F81-C9E2-4636-AA08-E62651847CC4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048BF6-7274-4C62-81F9-96EF26376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67E4F1-B5B5-4361-9340-7494A10096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346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AC863C59-7B41-4D6D-87C4-E00F444D1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5623"/>
            <a:ext cx="12192000" cy="6032376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4E23260-6DED-4318-BE75-DA9DA338BB0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62DA48E-2BC9-438E-BBE4-C1D6796640F2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9CE5426-1C2C-40AF-9786-FDB8D51A93D2}"/>
              </a:ext>
            </a:extLst>
          </p:cNvPr>
          <p:cNvSpPr/>
          <p:nvPr/>
        </p:nvSpPr>
        <p:spPr>
          <a:xfrm>
            <a:off x="-1" y="825622"/>
            <a:ext cx="12192000" cy="6032377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065FAC-C8BB-424D-A139-ADA48EA5ABF4}"/>
              </a:ext>
            </a:extLst>
          </p:cNvPr>
          <p:cNvSpPr txBox="1"/>
          <p:nvPr/>
        </p:nvSpPr>
        <p:spPr>
          <a:xfrm>
            <a:off x="2376487" y="2921168"/>
            <a:ext cx="74390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MERRY CHRISTMAS</a:t>
            </a:r>
            <a:endParaRPr lang="ko-KR" altLang="en-US" sz="60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A52834-547D-4024-94BB-32C5F859AE2B}"/>
              </a:ext>
            </a:extLst>
          </p:cNvPr>
          <p:cNvSpPr txBox="1"/>
          <p:nvPr/>
        </p:nvSpPr>
        <p:spPr>
          <a:xfrm>
            <a:off x="5805972" y="3825993"/>
            <a:ext cx="3881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Happy New Year</a:t>
            </a:r>
            <a:endParaRPr lang="ko-KR" altLang="en-US" sz="36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E7A190-C245-4AB8-8AB3-DD4C2173159D}"/>
              </a:ext>
            </a:extLst>
          </p:cNvPr>
          <p:cNvSpPr txBox="1"/>
          <p:nvPr/>
        </p:nvSpPr>
        <p:spPr>
          <a:xfrm>
            <a:off x="8639660" y="4576809"/>
            <a:ext cx="104775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u="sng" dirty="0" err="1">
                <a:solidFill>
                  <a:schemeClr val="accent1">
                    <a:lumMod val="50000"/>
                  </a:schemeClr>
                </a:solidFill>
              </a:rPr>
              <a:t>더보러가기</a:t>
            </a:r>
            <a:endParaRPr lang="ko-KR" altLang="en-US" sz="1300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A7B761-F846-4062-85FD-F4655D394A30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5710B3-89D2-47BA-BF06-5FB32CF8B2E6}"/>
              </a:ext>
            </a:extLst>
          </p:cNvPr>
          <p:cNvSpPr txBox="1"/>
          <p:nvPr/>
        </p:nvSpPr>
        <p:spPr>
          <a:xfrm>
            <a:off x="5493056" y="6337056"/>
            <a:ext cx="12058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bg1"/>
                </a:solidFill>
              </a:rPr>
              <a:t>●</a:t>
            </a:r>
            <a:r>
              <a:rPr lang="ko-KR" altLang="en-US" sz="1050" dirty="0"/>
              <a:t>  ●  ●  ● ● </a:t>
            </a:r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559C013B-E6DB-481A-A807-6B40131906D8}"/>
              </a:ext>
            </a:extLst>
          </p:cNvPr>
          <p:cNvSpPr/>
          <p:nvPr/>
        </p:nvSpPr>
        <p:spPr>
          <a:xfrm rot="5400000">
            <a:off x="11760311" y="3762474"/>
            <a:ext cx="217301" cy="158671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EEBD2AC8-3878-40E7-944D-1D16772B5177}"/>
              </a:ext>
            </a:extLst>
          </p:cNvPr>
          <p:cNvSpPr/>
          <p:nvPr/>
        </p:nvSpPr>
        <p:spPr>
          <a:xfrm rot="16200000">
            <a:off x="214388" y="3762474"/>
            <a:ext cx="217301" cy="158671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611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5D668D7-C3D1-4F5E-BD63-76687245F2A6}"/>
              </a:ext>
            </a:extLst>
          </p:cNvPr>
          <p:cNvSpPr/>
          <p:nvPr/>
        </p:nvSpPr>
        <p:spPr>
          <a:xfrm>
            <a:off x="5971713" y="1704524"/>
            <a:ext cx="4210974" cy="4429946"/>
          </a:xfrm>
          <a:prstGeom prst="rect">
            <a:avLst/>
          </a:prstGeom>
          <a:solidFill>
            <a:schemeClr val="bg1"/>
          </a:solidFill>
          <a:ln>
            <a:solidFill>
              <a:srgbClr val="E680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4E23260-6DED-4318-BE75-DA9DA338BB0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4A7B761-F846-4062-85FD-F4655D394A30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A565C77-9B7D-400D-ADBA-D2A47A63F19C}"/>
              </a:ext>
            </a:extLst>
          </p:cNvPr>
          <p:cNvSpPr/>
          <p:nvPr/>
        </p:nvSpPr>
        <p:spPr>
          <a:xfrm>
            <a:off x="1757779" y="1402686"/>
            <a:ext cx="4228731" cy="5033622"/>
          </a:xfrm>
          <a:prstGeom prst="rect">
            <a:avLst/>
          </a:prstGeom>
          <a:solidFill>
            <a:srgbClr val="EAC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778BA0E-DBF6-4C41-B287-9D37C6F30315}"/>
              </a:ext>
            </a:extLst>
          </p:cNvPr>
          <p:cNvSpPr/>
          <p:nvPr/>
        </p:nvSpPr>
        <p:spPr>
          <a:xfrm>
            <a:off x="6517688" y="3383500"/>
            <a:ext cx="3098307" cy="4416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AFB1ED-B2D6-4818-A677-053C52740F34}"/>
              </a:ext>
            </a:extLst>
          </p:cNvPr>
          <p:cNvSpPr/>
          <p:nvPr/>
        </p:nvSpPr>
        <p:spPr>
          <a:xfrm>
            <a:off x="6517689" y="3976078"/>
            <a:ext cx="3098307" cy="4416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4A068A-E162-49B6-85C9-502671D31613}"/>
              </a:ext>
            </a:extLst>
          </p:cNvPr>
          <p:cNvSpPr/>
          <p:nvPr/>
        </p:nvSpPr>
        <p:spPr>
          <a:xfrm>
            <a:off x="6517689" y="4617510"/>
            <a:ext cx="1534358" cy="441660"/>
          </a:xfrm>
          <a:prstGeom prst="rect">
            <a:avLst/>
          </a:prstGeom>
          <a:solidFill>
            <a:srgbClr val="A83B61"/>
          </a:solidFill>
          <a:ln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9A88D33-189A-4234-BD50-4EF1B35AC091}"/>
              </a:ext>
            </a:extLst>
          </p:cNvPr>
          <p:cNvSpPr/>
          <p:nvPr/>
        </p:nvSpPr>
        <p:spPr>
          <a:xfrm>
            <a:off x="8081637" y="4617511"/>
            <a:ext cx="1534358" cy="441659"/>
          </a:xfrm>
          <a:prstGeom prst="rect">
            <a:avLst/>
          </a:prstGeom>
          <a:solidFill>
            <a:srgbClr val="B9B0B3"/>
          </a:solidFill>
          <a:ln>
            <a:solidFill>
              <a:srgbClr val="B9B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4D9AEA-CCE5-4A24-92E5-CB624DF89724}"/>
              </a:ext>
            </a:extLst>
          </p:cNvPr>
          <p:cNvSpPr txBox="1"/>
          <p:nvPr/>
        </p:nvSpPr>
        <p:spPr>
          <a:xfrm>
            <a:off x="7348029" y="2352588"/>
            <a:ext cx="1437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endParaRPr lang="ko-KR" altLang="en-US" sz="36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2DA48E-2BC9-438E-BBE4-C1D6796640F2}"/>
              </a:ext>
            </a:extLst>
          </p:cNvPr>
          <p:cNvSpPr txBox="1"/>
          <p:nvPr/>
        </p:nvSpPr>
        <p:spPr>
          <a:xfrm>
            <a:off x="156182" y="177501"/>
            <a:ext cx="1442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DE8C524D-024B-4866-9752-3A70EEF08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990" y="2451841"/>
            <a:ext cx="3098307" cy="1954317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63CAF838-28AE-425D-A827-0C180D528404}"/>
              </a:ext>
            </a:extLst>
          </p:cNvPr>
          <p:cNvSpPr txBox="1"/>
          <p:nvPr/>
        </p:nvSpPr>
        <p:spPr>
          <a:xfrm>
            <a:off x="7231603" y="5143515"/>
            <a:ext cx="18324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아이디 찾기 </a:t>
            </a:r>
            <a:r>
              <a:rPr lang="en-US" altLang="ko-KR" sz="105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 |  </a:t>
            </a:r>
            <a:r>
              <a:rPr lang="ko-KR" altLang="en-US" sz="105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비밀번호 찾기</a:t>
            </a:r>
          </a:p>
        </p:txBody>
      </p:sp>
    </p:spTree>
    <p:extLst>
      <p:ext uri="{BB962C8B-B14F-4D97-AF65-F5344CB8AC3E}">
        <p14:creationId xmlns:p14="http://schemas.microsoft.com/office/powerpoint/2010/main" val="3903674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5D668D7-C3D1-4F5E-BD63-76687245F2A6}"/>
              </a:ext>
            </a:extLst>
          </p:cNvPr>
          <p:cNvSpPr/>
          <p:nvPr/>
        </p:nvSpPr>
        <p:spPr>
          <a:xfrm>
            <a:off x="5971713" y="1704524"/>
            <a:ext cx="4210974" cy="4429946"/>
          </a:xfrm>
          <a:prstGeom prst="rect">
            <a:avLst/>
          </a:prstGeom>
          <a:solidFill>
            <a:schemeClr val="bg1"/>
          </a:solidFill>
          <a:ln>
            <a:solidFill>
              <a:srgbClr val="E680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4E23260-6DED-4318-BE75-DA9DA338BB0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4A7B761-F846-4062-85FD-F4655D394A30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A565C77-9B7D-400D-ADBA-D2A47A63F19C}"/>
              </a:ext>
            </a:extLst>
          </p:cNvPr>
          <p:cNvSpPr/>
          <p:nvPr/>
        </p:nvSpPr>
        <p:spPr>
          <a:xfrm>
            <a:off x="1757779" y="1402686"/>
            <a:ext cx="4228731" cy="5033622"/>
          </a:xfrm>
          <a:prstGeom prst="rect">
            <a:avLst/>
          </a:prstGeom>
          <a:solidFill>
            <a:srgbClr val="EAC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778BA0E-DBF6-4C41-B287-9D37C6F30315}"/>
              </a:ext>
            </a:extLst>
          </p:cNvPr>
          <p:cNvSpPr/>
          <p:nvPr/>
        </p:nvSpPr>
        <p:spPr>
          <a:xfrm>
            <a:off x="6517689" y="2711609"/>
            <a:ext cx="2374777" cy="338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학번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AFB1ED-B2D6-4818-A677-053C52740F34}"/>
              </a:ext>
            </a:extLst>
          </p:cNvPr>
          <p:cNvSpPr/>
          <p:nvPr/>
        </p:nvSpPr>
        <p:spPr>
          <a:xfrm>
            <a:off x="6517689" y="3134215"/>
            <a:ext cx="2374777" cy="3382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4A068A-E162-49B6-85C9-502671D31613}"/>
              </a:ext>
            </a:extLst>
          </p:cNvPr>
          <p:cNvSpPr/>
          <p:nvPr/>
        </p:nvSpPr>
        <p:spPr>
          <a:xfrm>
            <a:off x="6517688" y="5404291"/>
            <a:ext cx="1534358" cy="441660"/>
          </a:xfrm>
          <a:prstGeom prst="rect">
            <a:avLst/>
          </a:prstGeom>
          <a:solidFill>
            <a:srgbClr val="A83B61"/>
          </a:solidFill>
          <a:ln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9A88D33-189A-4234-BD50-4EF1B35AC091}"/>
              </a:ext>
            </a:extLst>
          </p:cNvPr>
          <p:cNvSpPr/>
          <p:nvPr/>
        </p:nvSpPr>
        <p:spPr>
          <a:xfrm>
            <a:off x="8125286" y="5404292"/>
            <a:ext cx="1534358" cy="441659"/>
          </a:xfrm>
          <a:prstGeom prst="rect">
            <a:avLst/>
          </a:prstGeom>
          <a:solidFill>
            <a:srgbClr val="B9B0B3"/>
          </a:solidFill>
          <a:ln>
            <a:solidFill>
              <a:srgbClr val="B9B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4D9AEA-CCE5-4A24-92E5-CB624DF89724}"/>
              </a:ext>
            </a:extLst>
          </p:cNvPr>
          <p:cNvSpPr txBox="1"/>
          <p:nvPr/>
        </p:nvSpPr>
        <p:spPr>
          <a:xfrm>
            <a:off x="7140606" y="2007856"/>
            <a:ext cx="1873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  <a:endParaRPr lang="ko-KR" altLang="en-US" sz="36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2DA48E-2BC9-438E-BBE4-C1D6796640F2}"/>
              </a:ext>
            </a:extLst>
          </p:cNvPr>
          <p:cNvSpPr txBox="1"/>
          <p:nvPr/>
        </p:nvSpPr>
        <p:spPr>
          <a:xfrm>
            <a:off x="156182" y="177501"/>
            <a:ext cx="1442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DE8C524D-024B-4866-9752-3A70EEF08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990" y="2451841"/>
            <a:ext cx="3098307" cy="195431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49B9885-2029-4D70-91A3-585645DF2404}"/>
              </a:ext>
            </a:extLst>
          </p:cNvPr>
          <p:cNvSpPr/>
          <p:nvPr/>
        </p:nvSpPr>
        <p:spPr>
          <a:xfrm>
            <a:off x="8997518" y="2704155"/>
            <a:ext cx="803430" cy="345716"/>
          </a:xfrm>
          <a:prstGeom prst="rect">
            <a:avLst/>
          </a:prstGeom>
          <a:solidFill>
            <a:srgbClr val="A83B61"/>
          </a:solidFill>
          <a:ln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중복확인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80DB7AF-855B-4DFE-980B-D796A13484E2}"/>
              </a:ext>
            </a:extLst>
          </p:cNvPr>
          <p:cNvSpPr/>
          <p:nvPr/>
        </p:nvSpPr>
        <p:spPr>
          <a:xfrm>
            <a:off x="6517688" y="3553684"/>
            <a:ext cx="2374777" cy="3382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 확인 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93D01A2-9306-4889-BDB0-060253B24282}"/>
              </a:ext>
            </a:extLst>
          </p:cNvPr>
          <p:cNvSpPr/>
          <p:nvPr/>
        </p:nvSpPr>
        <p:spPr>
          <a:xfrm>
            <a:off x="6517687" y="3980852"/>
            <a:ext cx="2374777" cy="3382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이름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B050A6-675C-4F83-8C52-A8370969D85E}"/>
              </a:ext>
            </a:extLst>
          </p:cNvPr>
          <p:cNvSpPr/>
          <p:nvPr/>
        </p:nvSpPr>
        <p:spPr>
          <a:xfrm>
            <a:off x="6517686" y="4416434"/>
            <a:ext cx="2374777" cy="3382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이메일 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5600DC1-CB0E-4CA6-990A-3889E0A84E5D}"/>
              </a:ext>
            </a:extLst>
          </p:cNvPr>
          <p:cNvSpPr/>
          <p:nvPr/>
        </p:nvSpPr>
        <p:spPr>
          <a:xfrm>
            <a:off x="8997518" y="4412706"/>
            <a:ext cx="803430" cy="345716"/>
          </a:xfrm>
          <a:prstGeom prst="rect">
            <a:avLst/>
          </a:prstGeom>
          <a:solidFill>
            <a:srgbClr val="A83B61"/>
          </a:solidFill>
          <a:ln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확인 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713D35B-2812-4571-965D-8CAC9B8CD9DC}"/>
              </a:ext>
            </a:extLst>
          </p:cNvPr>
          <p:cNvSpPr/>
          <p:nvPr/>
        </p:nvSpPr>
        <p:spPr>
          <a:xfrm>
            <a:off x="6517685" y="4832509"/>
            <a:ext cx="2374777" cy="3382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인증번호 </a:t>
            </a:r>
          </a:p>
        </p:txBody>
      </p:sp>
    </p:spTree>
    <p:extLst>
      <p:ext uri="{BB962C8B-B14F-4D97-AF65-F5344CB8AC3E}">
        <p14:creationId xmlns:p14="http://schemas.microsoft.com/office/powerpoint/2010/main" val="2614426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5D668D7-C3D1-4F5E-BD63-76687245F2A6}"/>
              </a:ext>
            </a:extLst>
          </p:cNvPr>
          <p:cNvSpPr/>
          <p:nvPr/>
        </p:nvSpPr>
        <p:spPr>
          <a:xfrm>
            <a:off x="5971713" y="1704524"/>
            <a:ext cx="4210974" cy="4429946"/>
          </a:xfrm>
          <a:prstGeom prst="rect">
            <a:avLst/>
          </a:prstGeom>
          <a:solidFill>
            <a:schemeClr val="bg1"/>
          </a:solidFill>
          <a:ln>
            <a:solidFill>
              <a:srgbClr val="E680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4E23260-6DED-4318-BE75-DA9DA338BB0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4A7B761-F846-4062-85FD-F4655D394A30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A565C77-9B7D-400D-ADBA-D2A47A63F19C}"/>
              </a:ext>
            </a:extLst>
          </p:cNvPr>
          <p:cNvSpPr/>
          <p:nvPr/>
        </p:nvSpPr>
        <p:spPr>
          <a:xfrm>
            <a:off x="1757779" y="1402686"/>
            <a:ext cx="4228731" cy="5033622"/>
          </a:xfrm>
          <a:prstGeom prst="rect">
            <a:avLst/>
          </a:prstGeom>
          <a:solidFill>
            <a:srgbClr val="EAC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778BA0E-DBF6-4C41-B287-9D37C6F30315}"/>
              </a:ext>
            </a:extLst>
          </p:cNvPr>
          <p:cNvSpPr/>
          <p:nvPr/>
        </p:nvSpPr>
        <p:spPr>
          <a:xfrm>
            <a:off x="6517689" y="2711609"/>
            <a:ext cx="2374777" cy="338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학번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AFB1ED-B2D6-4818-A677-053C52740F34}"/>
              </a:ext>
            </a:extLst>
          </p:cNvPr>
          <p:cNvSpPr/>
          <p:nvPr/>
        </p:nvSpPr>
        <p:spPr>
          <a:xfrm>
            <a:off x="6517689" y="3134215"/>
            <a:ext cx="2374777" cy="3382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4A068A-E162-49B6-85C9-502671D31613}"/>
              </a:ext>
            </a:extLst>
          </p:cNvPr>
          <p:cNvSpPr/>
          <p:nvPr/>
        </p:nvSpPr>
        <p:spPr>
          <a:xfrm>
            <a:off x="6517688" y="5404291"/>
            <a:ext cx="1534358" cy="441660"/>
          </a:xfrm>
          <a:prstGeom prst="rect">
            <a:avLst/>
          </a:prstGeom>
          <a:solidFill>
            <a:srgbClr val="A83B61"/>
          </a:solidFill>
          <a:ln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9A88D33-189A-4234-BD50-4EF1B35AC091}"/>
              </a:ext>
            </a:extLst>
          </p:cNvPr>
          <p:cNvSpPr/>
          <p:nvPr/>
        </p:nvSpPr>
        <p:spPr>
          <a:xfrm>
            <a:off x="8125286" y="5404292"/>
            <a:ext cx="1534358" cy="441659"/>
          </a:xfrm>
          <a:prstGeom prst="rect">
            <a:avLst/>
          </a:prstGeom>
          <a:solidFill>
            <a:srgbClr val="B9B0B3"/>
          </a:solidFill>
          <a:ln>
            <a:solidFill>
              <a:srgbClr val="B9B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4D9AEA-CCE5-4A24-92E5-CB624DF89724}"/>
              </a:ext>
            </a:extLst>
          </p:cNvPr>
          <p:cNvSpPr txBox="1"/>
          <p:nvPr/>
        </p:nvSpPr>
        <p:spPr>
          <a:xfrm>
            <a:off x="7140606" y="2007856"/>
            <a:ext cx="1873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  <a:endParaRPr lang="ko-KR" altLang="en-US" sz="36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2DA48E-2BC9-438E-BBE4-C1D6796640F2}"/>
              </a:ext>
            </a:extLst>
          </p:cNvPr>
          <p:cNvSpPr txBox="1"/>
          <p:nvPr/>
        </p:nvSpPr>
        <p:spPr>
          <a:xfrm>
            <a:off x="156182" y="177501"/>
            <a:ext cx="1442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DE8C524D-024B-4866-9752-3A70EEF08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990" y="2451841"/>
            <a:ext cx="3098307" cy="195431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49B9885-2029-4D70-91A3-585645DF2404}"/>
              </a:ext>
            </a:extLst>
          </p:cNvPr>
          <p:cNvSpPr/>
          <p:nvPr/>
        </p:nvSpPr>
        <p:spPr>
          <a:xfrm>
            <a:off x="8997518" y="2704155"/>
            <a:ext cx="803430" cy="345716"/>
          </a:xfrm>
          <a:prstGeom prst="rect">
            <a:avLst/>
          </a:prstGeom>
          <a:solidFill>
            <a:srgbClr val="A83B61"/>
          </a:solidFill>
          <a:ln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중복확인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80DB7AF-855B-4DFE-980B-D796A13484E2}"/>
              </a:ext>
            </a:extLst>
          </p:cNvPr>
          <p:cNvSpPr/>
          <p:nvPr/>
        </p:nvSpPr>
        <p:spPr>
          <a:xfrm>
            <a:off x="6517688" y="3553684"/>
            <a:ext cx="2374777" cy="3382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 확인 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93D01A2-9306-4889-BDB0-060253B24282}"/>
              </a:ext>
            </a:extLst>
          </p:cNvPr>
          <p:cNvSpPr/>
          <p:nvPr/>
        </p:nvSpPr>
        <p:spPr>
          <a:xfrm>
            <a:off x="6517687" y="3980852"/>
            <a:ext cx="2374777" cy="3382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이름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B050A6-675C-4F83-8C52-A8370969D85E}"/>
              </a:ext>
            </a:extLst>
          </p:cNvPr>
          <p:cNvSpPr/>
          <p:nvPr/>
        </p:nvSpPr>
        <p:spPr>
          <a:xfrm>
            <a:off x="6517686" y="4416434"/>
            <a:ext cx="2374777" cy="3382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이메일 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5600DC1-CB0E-4CA6-990A-3889E0A84E5D}"/>
              </a:ext>
            </a:extLst>
          </p:cNvPr>
          <p:cNvSpPr/>
          <p:nvPr/>
        </p:nvSpPr>
        <p:spPr>
          <a:xfrm>
            <a:off x="8997518" y="4412706"/>
            <a:ext cx="803430" cy="345716"/>
          </a:xfrm>
          <a:prstGeom prst="rect">
            <a:avLst/>
          </a:prstGeom>
          <a:solidFill>
            <a:srgbClr val="A83B61"/>
          </a:solidFill>
          <a:ln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확인 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713D35B-2812-4571-965D-8CAC9B8CD9DC}"/>
              </a:ext>
            </a:extLst>
          </p:cNvPr>
          <p:cNvSpPr/>
          <p:nvPr/>
        </p:nvSpPr>
        <p:spPr>
          <a:xfrm>
            <a:off x="6517685" y="4832509"/>
            <a:ext cx="2374777" cy="3382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인증번호 </a:t>
            </a:r>
          </a:p>
        </p:txBody>
      </p:sp>
    </p:spTree>
    <p:extLst>
      <p:ext uri="{BB962C8B-B14F-4D97-AF65-F5344CB8AC3E}">
        <p14:creationId xmlns:p14="http://schemas.microsoft.com/office/powerpoint/2010/main" val="2394815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CF22D59-C769-48BE-9D23-86B826F0157B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표 7">
            <a:extLst>
              <a:ext uri="{FF2B5EF4-FFF2-40B4-BE49-F238E27FC236}">
                <a16:creationId xmlns:a16="http://schemas.microsoft.com/office/drawing/2014/main" id="{6430F365-20DF-4F8D-8849-13EAD9AC5D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194585"/>
              </p:ext>
            </p:extLst>
          </p:nvPr>
        </p:nvGraphicFramePr>
        <p:xfrm>
          <a:off x="-3" y="1521458"/>
          <a:ext cx="12192000" cy="62143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09959371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769272307"/>
                    </a:ext>
                  </a:extLst>
                </a:gridCol>
              </a:tblGrid>
              <a:tr h="621433"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dirty="0"/>
                        <a:t>중앙동아리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807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dirty="0"/>
                        <a:t>과동아리</a:t>
                      </a:r>
                    </a:p>
                  </a:txBody>
                  <a:tcPr>
                    <a:lnL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E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335735"/>
                  </a:ext>
                </a:extLst>
              </a:tr>
            </a:tbl>
          </a:graphicData>
        </a:graphic>
      </p:graphicFrame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CC8EC5B-AD99-49FE-94F3-A924DA82FB4A}"/>
              </a:ext>
            </a:extLst>
          </p:cNvPr>
          <p:cNvCxnSpPr>
            <a:cxnSpLocks/>
          </p:cNvCxnSpPr>
          <p:nvPr/>
        </p:nvCxnSpPr>
        <p:spPr>
          <a:xfrm>
            <a:off x="0" y="825622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0399466-27B2-46D6-AA12-7C479F7E1301}"/>
              </a:ext>
            </a:extLst>
          </p:cNvPr>
          <p:cNvSpPr/>
          <p:nvPr/>
        </p:nvSpPr>
        <p:spPr>
          <a:xfrm>
            <a:off x="523872" y="2361460"/>
            <a:ext cx="3268800" cy="2902998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r>
              <a:rPr lang="ko-KR" altLang="en-US" dirty="0"/>
              <a:t>동아리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90F36-45FF-402F-A850-1981AB82DD52}"/>
              </a:ext>
            </a:extLst>
          </p:cNvPr>
          <p:cNvSpPr/>
          <p:nvPr/>
        </p:nvSpPr>
        <p:spPr>
          <a:xfrm>
            <a:off x="4461599" y="2361460"/>
            <a:ext cx="3268800" cy="290299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r>
              <a:rPr lang="ko-KR" altLang="en-US" dirty="0"/>
              <a:t>동아리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C1AD28C-0FBC-4BA0-BD98-772EB59FB723}"/>
              </a:ext>
            </a:extLst>
          </p:cNvPr>
          <p:cNvSpPr/>
          <p:nvPr/>
        </p:nvSpPr>
        <p:spPr>
          <a:xfrm>
            <a:off x="8399326" y="2361460"/>
            <a:ext cx="3268800" cy="2902998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r>
              <a:rPr lang="ko-KR" altLang="en-US" dirty="0"/>
              <a:t>동아리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A4EBE4D-C220-4B8C-B676-78A138DD6F63}"/>
              </a:ext>
            </a:extLst>
          </p:cNvPr>
          <p:cNvSpPr/>
          <p:nvPr/>
        </p:nvSpPr>
        <p:spPr>
          <a:xfrm>
            <a:off x="523870" y="5771410"/>
            <a:ext cx="3268799" cy="290299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r>
              <a:rPr lang="ko-KR" altLang="en-US" dirty="0"/>
              <a:t>동아리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D2A1119-22B8-4A80-9BEA-7B77C7FE113E}"/>
              </a:ext>
            </a:extLst>
          </p:cNvPr>
          <p:cNvSpPr/>
          <p:nvPr/>
        </p:nvSpPr>
        <p:spPr>
          <a:xfrm>
            <a:off x="4461598" y="5771410"/>
            <a:ext cx="3268799" cy="290299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r>
              <a:rPr lang="ko-KR" altLang="en-US" dirty="0"/>
              <a:t>동아리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A1A132B-9022-4A4D-96CE-E71B7B500D5F}"/>
              </a:ext>
            </a:extLst>
          </p:cNvPr>
          <p:cNvSpPr/>
          <p:nvPr/>
        </p:nvSpPr>
        <p:spPr>
          <a:xfrm>
            <a:off x="8399325" y="5771410"/>
            <a:ext cx="3268799" cy="290299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r>
              <a:rPr lang="ko-KR" altLang="en-US" dirty="0"/>
              <a:t>동아리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9FF5D75-F216-40BA-8CCE-951B57886F2E}"/>
              </a:ext>
            </a:extLst>
          </p:cNvPr>
          <p:cNvCxnSpPr>
            <a:cxnSpLocks/>
          </p:cNvCxnSpPr>
          <p:nvPr/>
        </p:nvCxnSpPr>
        <p:spPr>
          <a:xfrm>
            <a:off x="-1" y="825622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C7F18D25-0FA3-4FBE-B9BB-7BA82F2D2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498" y="1572402"/>
            <a:ext cx="519544" cy="51954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1B13904-9FD0-40A6-80BE-C1B71DBCDE14}"/>
              </a:ext>
            </a:extLst>
          </p:cNvPr>
          <p:cNvSpPr txBox="1"/>
          <p:nvPr/>
        </p:nvSpPr>
        <p:spPr>
          <a:xfrm>
            <a:off x="5610354" y="888954"/>
            <a:ext cx="971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봉 사</a:t>
            </a:r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A8D41AF9-3112-403C-A579-CC1F9880F501}"/>
              </a:ext>
            </a:extLst>
          </p:cNvPr>
          <p:cNvSpPr/>
          <p:nvPr/>
        </p:nvSpPr>
        <p:spPr>
          <a:xfrm rot="10800000">
            <a:off x="6581639" y="1054390"/>
            <a:ext cx="215401" cy="172718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72EDE7B3-ACAB-416D-B2DA-A4F6DBE3BAF0}"/>
              </a:ext>
            </a:extLst>
          </p:cNvPr>
          <p:cNvSpPr/>
          <p:nvPr/>
        </p:nvSpPr>
        <p:spPr>
          <a:xfrm>
            <a:off x="8818879" y="953861"/>
            <a:ext cx="2591305" cy="4053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검색어를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입력하세요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934D930-3533-4FED-8C89-C55C5099B3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669" y="995723"/>
            <a:ext cx="278909" cy="29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264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424469CE-01DD-4458-9202-21D2F33AB13F}"/>
              </a:ext>
            </a:extLst>
          </p:cNvPr>
          <p:cNvSpPr/>
          <p:nvPr/>
        </p:nvSpPr>
        <p:spPr>
          <a:xfrm>
            <a:off x="4591334" y="5649149"/>
            <a:ext cx="3000378" cy="2696316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r>
              <a:rPr lang="ko-KR" altLang="en-US" dirty="0"/>
              <a:t>동아리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3DE114C1-05CE-41C3-AB2D-9756A4707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769431"/>
              </p:ext>
            </p:extLst>
          </p:nvPr>
        </p:nvGraphicFramePr>
        <p:xfrm>
          <a:off x="0" y="1524596"/>
          <a:ext cx="12192000" cy="62143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09959371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769272307"/>
                    </a:ext>
                  </a:extLst>
                </a:gridCol>
              </a:tblGrid>
              <a:tr h="621433"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dirty="0"/>
                        <a:t>중앙동아리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807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dirty="0"/>
                        <a:t>과동아리</a:t>
                      </a:r>
                    </a:p>
                  </a:txBody>
                  <a:tcPr>
                    <a:lnL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E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335735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50399466-27B2-46D6-AA12-7C479F7E1301}"/>
              </a:ext>
            </a:extLst>
          </p:cNvPr>
          <p:cNvSpPr/>
          <p:nvPr/>
        </p:nvSpPr>
        <p:spPr>
          <a:xfrm>
            <a:off x="523872" y="2361460"/>
            <a:ext cx="3000378" cy="269631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r>
              <a:rPr lang="ko-KR" altLang="en-US" dirty="0"/>
              <a:t>동아리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C1AD28C-0FBC-4BA0-BD98-772EB59FB723}"/>
              </a:ext>
            </a:extLst>
          </p:cNvPr>
          <p:cNvSpPr/>
          <p:nvPr/>
        </p:nvSpPr>
        <p:spPr>
          <a:xfrm>
            <a:off x="8658222" y="2361458"/>
            <a:ext cx="3000377" cy="269631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r>
              <a:rPr lang="ko-KR" altLang="en-US" dirty="0"/>
              <a:t>동아리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D2785A2-2694-4B80-A39E-67BECFC4E98F}"/>
              </a:ext>
            </a:extLst>
          </p:cNvPr>
          <p:cNvSpPr/>
          <p:nvPr/>
        </p:nvSpPr>
        <p:spPr>
          <a:xfrm>
            <a:off x="4182046" y="5264456"/>
            <a:ext cx="3818954" cy="128373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음치여도 좋아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같이 </a:t>
            </a:r>
            <a:r>
              <a:rPr lang="ko-KR" altLang="en-US" dirty="0" err="1">
                <a:solidFill>
                  <a:schemeClr val="tx1"/>
                </a:solidFill>
              </a:rPr>
              <a:t>노래부르자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74CB65-64D9-427C-B2D0-A2413060A102}"/>
              </a:ext>
            </a:extLst>
          </p:cNvPr>
          <p:cNvSpPr txBox="1"/>
          <p:nvPr/>
        </p:nvSpPr>
        <p:spPr>
          <a:xfrm>
            <a:off x="5562311" y="6178861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u="sng" dirty="0">
                <a:solidFill>
                  <a:schemeClr val="accent6">
                    <a:lumMod val="50000"/>
                  </a:schemeClr>
                </a:solidFill>
              </a:rPr>
              <a:t>JOIN US</a:t>
            </a:r>
            <a:endParaRPr lang="ko-KR" altLang="en-US" u="sng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09F29CB-A1D3-4DDE-8668-71A1B87BC6FB}"/>
              </a:ext>
            </a:extLst>
          </p:cNvPr>
          <p:cNvSpPr/>
          <p:nvPr/>
        </p:nvSpPr>
        <p:spPr>
          <a:xfrm>
            <a:off x="4182047" y="2361458"/>
            <a:ext cx="3818953" cy="2902998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r>
              <a:rPr lang="ko-KR" altLang="en-US" dirty="0"/>
              <a:t>동아리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F202146-6686-4B25-9A76-46231D3FBC3D}"/>
              </a:ext>
            </a:extLst>
          </p:cNvPr>
          <p:cNvSpPr/>
          <p:nvPr/>
        </p:nvSpPr>
        <p:spPr>
          <a:xfrm>
            <a:off x="523872" y="5649149"/>
            <a:ext cx="3000378" cy="2696316"/>
          </a:xfrm>
          <a:prstGeom prst="rect">
            <a:avLst/>
          </a:pr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r>
              <a:rPr lang="ko-KR" altLang="en-US" dirty="0"/>
              <a:t>동아리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3BDF873-4B0B-422A-8F89-5177D4160732}"/>
              </a:ext>
            </a:extLst>
          </p:cNvPr>
          <p:cNvSpPr/>
          <p:nvPr/>
        </p:nvSpPr>
        <p:spPr>
          <a:xfrm>
            <a:off x="8667752" y="5649149"/>
            <a:ext cx="3000378" cy="2696316"/>
          </a:xfrm>
          <a:prstGeom prst="rect">
            <a:avLst/>
          </a:prstGeom>
          <a:solidFill>
            <a:schemeClr val="accent4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r>
              <a:rPr lang="ko-KR" altLang="en-US" dirty="0"/>
              <a:t>동아리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C687BC7-2375-410E-926B-E953855CC473}"/>
              </a:ext>
            </a:extLst>
          </p:cNvPr>
          <p:cNvCxnSpPr>
            <a:cxnSpLocks/>
          </p:cNvCxnSpPr>
          <p:nvPr/>
        </p:nvCxnSpPr>
        <p:spPr>
          <a:xfrm>
            <a:off x="0" y="825622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E45D70F-6C84-412D-AFAA-C336F8BABAE8}"/>
              </a:ext>
            </a:extLst>
          </p:cNvPr>
          <p:cNvSpPr txBox="1"/>
          <p:nvPr/>
        </p:nvSpPr>
        <p:spPr>
          <a:xfrm>
            <a:off x="5610354" y="888954"/>
            <a:ext cx="971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봉 사</a:t>
            </a:r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7CC9001E-6133-4097-A3E2-1ECE4B0AB457}"/>
              </a:ext>
            </a:extLst>
          </p:cNvPr>
          <p:cNvSpPr/>
          <p:nvPr/>
        </p:nvSpPr>
        <p:spPr>
          <a:xfrm rot="10800000">
            <a:off x="6581639" y="1054390"/>
            <a:ext cx="215401" cy="172718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8E354E2-81F6-474A-97EA-4F99317C0478}"/>
              </a:ext>
            </a:extLst>
          </p:cNvPr>
          <p:cNvSpPr/>
          <p:nvPr/>
        </p:nvSpPr>
        <p:spPr>
          <a:xfrm>
            <a:off x="8818879" y="953861"/>
            <a:ext cx="2591305" cy="4053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검색어를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입력하세요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0E31F57A-B3D8-466C-9A09-073EE64382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669" y="995723"/>
            <a:ext cx="278909" cy="290052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32149A33-9A16-48ED-A398-A25A42472E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498" y="1572402"/>
            <a:ext cx="519544" cy="51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748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888132D-A4DD-4F7E-A3E1-9092BCC3927B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DF18264A-EF0B-4361-BD9C-561EEB3EFE88}"/>
              </a:ext>
            </a:extLst>
          </p:cNvPr>
          <p:cNvSpPr/>
          <p:nvPr/>
        </p:nvSpPr>
        <p:spPr>
          <a:xfrm>
            <a:off x="0" y="825623"/>
            <a:ext cx="12192000" cy="26033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err="1"/>
              <a:t>기가히츠</a:t>
            </a:r>
            <a:endParaRPr lang="en-US" altLang="ko-KR" sz="4000" dirty="0"/>
          </a:p>
          <a:p>
            <a:pPr algn="ctr"/>
            <a:r>
              <a:rPr lang="ko-KR" altLang="en-US" dirty="0"/>
              <a:t>히트다 히트 하모니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9591E2E-9864-4524-A6ED-430CE55DECE5}"/>
              </a:ext>
            </a:extLst>
          </p:cNvPr>
          <p:cNvSpPr/>
          <p:nvPr/>
        </p:nvSpPr>
        <p:spPr>
          <a:xfrm>
            <a:off x="1" y="3781887"/>
            <a:ext cx="2848252" cy="363985"/>
          </a:xfrm>
          <a:prstGeom prst="rect">
            <a:avLst/>
          </a:prstGeom>
          <a:solidFill>
            <a:srgbClr val="A83B61"/>
          </a:solidFill>
          <a:ln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CC98C14-17B1-4D9E-ABE9-D513419BF8C5}"/>
              </a:ext>
            </a:extLst>
          </p:cNvPr>
          <p:cNvSpPr/>
          <p:nvPr/>
        </p:nvSpPr>
        <p:spPr>
          <a:xfrm>
            <a:off x="3114583" y="3781885"/>
            <a:ext cx="2848252" cy="363984"/>
          </a:xfrm>
          <a:prstGeom prst="rect">
            <a:avLst/>
          </a:prstGeom>
          <a:solidFill>
            <a:srgbClr val="A83B61"/>
          </a:solidFill>
          <a:ln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자료실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0FA373F-C5B8-408E-8AB0-62B30B2DC2F2}"/>
              </a:ext>
            </a:extLst>
          </p:cNvPr>
          <p:cNvSpPr/>
          <p:nvPr/>
        </p:nvSpPr>
        <p:spPr>
          <a:xfrm>
            <a:off x="6229165" y="3781883"/>
            <a:ext cx="2848252" cy="363985"/>
          </a:xfrm>
          <a:prstGeom prst="rect">
            <a:avLst/>
          </a:prstGeom>
          <a:solidFill>
            <a:srgbClr val="A83B61"/>
          </a:solidFill>
          <a:ln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일정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50BA1D-E327-4091-BAEA-4927D8AA499D}"/>
              </a:ext>
            </a:extLst>
          </p:cNvPr>
          <p:cNvSpPr/>
          <p:nvPr/>
        </p:nvSpPr>
        <p:spPr>
          <a:xfrm>
            <a:off x="9343748" y="3781883"/>
            <a:ext cx="2848252" cy="363990"/>
          </a:xfrm>
          <a:prstGeom prst="rect">
            <a:avLst/>
          </a:prstGeom>
          <a:solidFill>
            <a:srgbClr val="A83B61"/>
          </a:solidFill>
          <a:ln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가입 신청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E6965F3-43BD-4F26-B1B8-C16F16D9F5E9}"/>
              </a:ext>
            </a:extLst>
          </p:cNvPr>
          <p:cNvSpPr/>
          <p:nvPr/>
        </p:nvSpPr>
        <p:spPr>
          <a:xfrm>
            <a:off x="0" y="4376691"/>
            <a:ext cx="2848252" cy="2481309"/>
          </a:xfrm>
          <a:prstGeom prst="rect">
            <a:avLst/>
          </a:prstGeom>
          <a:noFill/>
          <a:ln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5CF464-7980-4022-9CB7-D54E7CE249D4}"/>
              </a:ext>
            </a:extLst>
          </p:cNvPr>
          <p:cNvSpPr/>
          <p:nvPr/>
        </p:nvSpPr>
        <p:spPr>
          <a:xfrm>
            <a:off x="3114583" y="4376691"/>
            <a:ext cx="2848252" cy="2481309"/>
          </a:xfrm>
          <a:prstGeom prst="rect">
            <a:avLst/>
          </a:prstGeom>
          <a:noFill/>
          <a:ln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7B31C91-AAC4-4765-A61D-A4E4F65610FE}"/>
              </a:ext>
            </a:extLst>
          </p:cNvPr>
          <p:cNvSpPr/>
          <p:nvPr/>
        </p:nvSpPr>
        <p:spPr>
          <a:xfrm>
            <a:off x="6229165" y="4367809"/>
            <a:ext cx="2848252" cy="2481309"/>
          </a:xfrm>
          <a:prstGeom prst="rect">
            <a:avLst/>
          </a:prstGeom>
          <a:noFill/>
          <a:ln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EBA278F-3054-43D0-AE87-42B743F02D88}"/>
              </a:ext>
            </a:extLst>
          </p:cNvPr>
          <p:cNvSpPr/>
          <p:nvPr/>
        </p:nvSpPr>
        <p:spPr>
          <a:xfrm>
            <a:off x="9343748" y="4376689"/>
            <a:ext cx="2848252" cy="2481309"/>
          </a:xfrm>
          <a:prstGeom prst="rect">
            <a:avLst/>
          </a:prstGeom>
          <a:noFill/>
          <a:ln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458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888132D-A4DD-4F7E-A3E1-9092BCC3927B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C02F109A-AE8D-481E-A9FF-2A71C8EC3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72" y="1250160"/>
            <a:ext cx="5906324" cy="478221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DFACAAE-32DD-424A-8F42-B00271031762}"/>
              </a:ext>
            </a:extLst>
          </p:cNvPr>
          <p:cNvSpPr/>
          <p:nvPr/>
        </p:nvSpPr>
        <p:spPr>
          <a:xfrm>
            <a:off x="6624536" y="1254868"/>
            <a:ext cx="5272392" cy="4854096"/>
          </a:xfrm>
          <a:prstGeom prst="rect">
            <a:avLst/>
          </a:prstGeom>
          <a:noFill/>
          <a:ln>
            <a:solidFill>
              <a:srgbClr val="E580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오시는 길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학교 안쪽으로 쭉 들어오시면 </a:t>
            </a:r>
            <a:r>
              <a:rPr lang="en-US" altLang="ko-KR" dirty="0">
                <a:solidFill>
                  <a:schemeClr val="tx1"/>
                </a:solidFill>
              </a:rPr>
              <a:t>~~ </a:t>
            </a:r>
            <a:r>
              <a:rPr lang="ko-KR" altLang="en-US" dirty="0">
                <a:solidFill>
                  <a:schemeClr val="tx1"/>
                </a:solidFill>
              </a:rPr>
              <a:t>건물이 보이는데 이 건물로 들어오셔서 </a:t>
            </a:r>
            <a:r>
              <a:rPr lang="en-US" altLang="ko-KR" dirty="0">
                <a:solidFill>
                  <a:schemeClr val="tx1"/>
                </a:solidFill>
              </a:rPr>
              <a:t>4</a:t>
            </a:r>
            <a:r>
              <a:rPr lang="ko-KR" altLang="en-US" dirty="0">
                <a:solidFill>
                  <a:schemeClr val="tx1"/>
                </a:solidFill>
              </a:rPr>
              <a:t>층 안쪽으로 쭉 들어오면 </a:t>
            </a:r>
            <a:r>
              <a:rPr lang="en-US" altLang="ko-KR" dirty="0">
                <a:solidFill>
                  <a:schemeClr val="tx1"/>
                </a:solidFill>
              </a:rPr>
              <a:t>403</a:t>
            </a:r>
            <a:r>
              <a:rPr lang="ko-KR" altLang="en-US" dirty="0">
                <a:solidFill>
                  <a:schemeClr val="tx1"/>
                </a:solidFill>
              </a:rPr>
              <a:t>호 </a:t>
            </a:r>
            <a:r>
              <a:rPr lang="en-US" altLang="ko-KR" dirty="0">
                <a:solidFill>
                  <a:schemeClr val="tx1"/>
                </a:solidFill>
              </a:rPr>
              <a:t>A</a:t>
            </a:r>
            <a:r>
              <a:rPr lang="ko-KR" altLang="en-US" dirty="0">
                <a:solidFill>
                  <a:schemeClr val="tx1"/>
                </a:solidFill>
              </a:rPr>
              <a:t>동아리를 찾을 수 있습니다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문의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u="sng" dirty="0">
                <a:solidFill>
                  <a:schemeClr val="accent1"/>
                </a:solidFill>
              </a:rPr>
              <a:t>회장에게 </a:t>
            </a:r>
            <a:r>
              <a:rPr lang="en-US" altLang="ko-KR" u="sng" dirty="0">
                <a:solidFill>
                  <a:schemeClr val="accent1"/>
                </a:solidFill>
              </a:rPr>
              <a:t>DM </a:t>
            </a:r>
            <a:r>
              <a:rPr lang="ko-KR" altLang="en-US" u="sng" dirty="0">
                <a:solidFill>
                  <a:schemeClr val="accent1"/>
                </a:solidFill>
              </a:rPr>
              <a:t>보내기</a:t>
            </a:r>
            <a:endParaRPr lang="en-US" altLang="ko-KR" u="sng" dirty="0">
              <a:solidFill>
                <a:schemeClr val="accent1"/>
              </a:solidFill>
            </a:endParaRPr>
          </a:p>
          <a:p>
            <a:pPr algn="ctr"/>
            <a:r>
              <a:rPr lang="ko-KR" altLang="en-US" u="sng" dirty="0">
                <a:solidFill>
                  <a:schemeClr val="accent1"/>
                </a:solidFill>
              </a:rPr>
              <a:t>부회장에게 </a:t>
            </a:r>
            <a:r>
              <a:rPr lang="en-US" altLang="ko-KR" u="sng" dirty="0">
                <a:solidFill>
                  <a:schemeClr val="accent1"/>
                </a:solidFill>
              </a:rPr>
              <a:t>DM </a:t>
            </a:r>
            <a:r>
              <a:rPr lang="ko-KR" altLang="en-US" u="sng" dirty="0">
                <a:solidFill>
                  <a:schemeClr val="accent1"/>
                </a:solidFill>
              </a:rPr>
              <a:t>보내기</a:t>
            </a:r>
            <a:endParaRPr lang="en-US" altLang="ko-KR" u="sng" dirty="0">
              <a:solidFill>
                <a:schemeClr val="accent1"/>
              </a:solidFill>
            </a:endParaRPr>
          </a:p>
          <a:p>
            <a:pPr algn="ctr"/>
            <a:r>
              <a:rPr lang="ko-KR" altLang="en-US" u="sng" dirty="0">
                <a:solidFill>
                  <a:schemeClr val="accent1"/>
                </a:solidFill>
              </a:rPr>
              <a:t>총무에게 </a:t>
            </a:r>
            <a:r>
              <a:rPr lang="en-US" altLang="ko-KR" u="sng" dirty="0">
                <a:solidFill>
                  <a:schemeClr val="accent1"/>
                </a:solidFill>
              </a:rPr>
              <a:t>DM </a:t>
            </a:r>
            <a:r>
              <a:rPr lang="ko-KR" altLang="en-US" u="sng" dirty="0">
                <a:solidFill>
                  <a:schemeClr val="accent1"/>
                </a:solidFill>
              </a:rPr>
              <a:t>보내기</a:t>
            </a:r>
          </a:p>
        </p:txBody>
      </p:sp>
    </p:spTree>
    <p:extLst>
      <p:ext uri="{BB962C8B-B14F-4D97-AF65-F5344CB8AC3E}">
        <p14:creationId xmlns:p14="http://schemas.microsoft.com/office/powerpoint/2010/main" val="1610265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FA08E2-3179-4A8E-B982-8A18E69C3B82}"/>
              </a:ext>
            </a:extLst>
          </p:cNvPr>
          <p:cNvSpPr txBox="1"/>
          <p:nvPr/>
        </p:nvSpPr>
        <p:spPr>
          <a:xfrm>
            <a:off x="5389052" y="950480"/>
            <a:ext cx="1413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자 료 실</a:t>
            </a:r>
            <a:endParaRPr lang="ko-KR" altLang="en-US" sz="28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graphicFrame>
        <p:nvGraphicFramePr>
          <p:cNvPr id="6" name="표 2">
            <a:extLst>
              <a:ext uri="{FF2B5EF4-FFF2-40B4-BE49-F238E27FC236}">
                <a16:creationId xmlns:a16="http://schemas.microsoft.com/office/drawing/2014/main" id="{C57F66F4-87C3-41D4-8A7D-97EF003E8E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808351"/>
              </p:ext>
            </p:extLst>
          </p:nvPr>
        </p:nvGraphicFramePr>
        <p:xfrm>
          <a:off x="1228589" y="2149375"/>
          <a:ext cx="9734820" cy="4199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538">
                  <a:extLst>
                    <a:ext uri="{9D8B030D-6E8A-4147-A177-3AD203B41FA5}">
                      <a16:colId xmlns:a16="http://schemas.microsoft.com/office/drawing/2014/main" val="4035976003"/>
                    </a:ext>
                  </a:extLst>
                </a:gridCol>
                <a:gridCol w="6147361">
                  <a:extLst>
                    <a:ext uri="{9D8B030D-6E8A-4147-A177-3AD203B41FA5}">
                      <a16:colId xmlns:a16="http://schemas.microsoft.com/office/drawing/2014/main" val="3778970971"/>
                    </a:ext>
                  </a:extLst>
                </a:gridCol>
                <a:gridCol w="1459149">
                  <a:extLst>
                    <a:ext uri="{9D8B030D-6E8A-4147-A177-3AD203B41FA5}">
                      <a16:colId xmlns:a16="http://schemas.microsoft.com/office/drawing/2014/main" val="990556793"/>
                    </a:ext>
                  </a:extLst>
                </a:gridCol>
                <a:gridCol w="1445772">
                  <a:extLst>
                    <a:ext uri="{9D8B030D-6E8A-4147-A177-3AD203B41FA5}">
                      <a16:colId xmlns:a16="http://schemas.microsoft.com/office/drawing/2014/main" val="3756802191"/>
                    </a:ext>
                  </a:extLst>
                </a:gridCol>
              </a:tblGrid>
              <a:tr h="3769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제목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작성날짜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38869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동아리회장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2021.01.12</a:t>
                      </a:r>
                      <a:endParaRPr lang="ko-KR" altLang="en-US" sz="1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22783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2020.01.12</a:t>
                      </a:r>
                      <a:endParaRPr lang="ko-KR" altLang="en-US" sz="1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420304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334376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078187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678737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488439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402144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039250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364120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514949"/>
                  </a:ext>
                </a:extLst>
              </a:tr>
            </a:tbl>
          </a:graphicData>
        </a:graphic>
      </p:graphicFrame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7910B4F2-FE53-4340-982A-57269644F4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568556"/>
              </p:ext>
            </p:extLst>
          </p:nvPr>
        </p:nvGraphicFramePr>
        <p:xfrm>
          <a:off x="1228589" y="1626118"/>
          <a:ext cx="114620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206">
                  <a:extLst>
                    <a:ext uri="{9D8B030D-6E8A-4147-A177-3AD203B41FA5}">
                      <a16:colId xmlns:a16="http://schemas.microsoft.com/office/drawing/2014/main" val="2437105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분류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0489700"/>
                  </a:ext>
                </a:extLst>
              </a:tr>
            </a:tbl>
          </a:graphicData>
        </a:graphic>
      </p:graphicFrame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B7D578A2-6C84-4D81-A45C-0A1D789F7DEB}"/>
              </a:ext>
            </a:extLst>
          </p:cNvPr>
          <p:cNvSpPr/>
          <p:nvPr/>
        </p:nvSpPr>
        <p:spPr>
          <a:xfrm rot="10800000">
            <a:off x="2118045" y="1716831"/>
            <a:ext cx="177286" cy="167952"/>
          </a:xfrm>
          <a:prstGeom prst="triangle">
            <a:avLst/>
          </a:prstGeom>
          <a:solidFill>
            <a:srgbClr val="E55A50"/>
          </a:solidFill>
          <a:ln>
            <a:solidFill>
              <a:srgbClr val="E55A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E0A41D8-84D0-4370-BC6D-4A9943636FA1}"/>
              </a:ext>
            </a:extLst>
          </p:cNvPr>
          <p:cNvSpPr/>
          <p:nvPr/>
        </p:nvSpPr>
        <p:spPr>
          <a:xfrm>
            <a:off x="7877974" y="1626118"/>
            <a:ext cx="2591305" cy="4053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검색어를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입력하세요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66D7B81-43B2-4308-9AD6-72E5F7A13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764" y="1667980"/>
            <a:ext cx="278909" cy="2900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FEE0BE-30FA-4730-A404-9EB9F9BE9FE7}"/>
              </a:ext>
            </a:extLst>
          </p:cNvPr>
          <p:cNvSpPr txBox="1"/>
          <p:nvPr/>
        </p:nvSpPr>
        <p:spPr>
          <a:xfrm>
            <a:off x="6967714" y="1659491"/>
            <a:ext cx="83079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제목</a:t>
            </a:r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CAAF99E4-2B83-4C73-8201-71C0D281F35C}"/>
              </a:ext>
            </a:extLst>
          </p:cNvPr>
          <p:cNvSpPr/>
          <p:nvPr/>
        </p:nvSpPr>
        <p:spPr>
          <a:xfrm rot="10800000">
            <a:off x="7552803" y="1727562"/>
            <a:ext cx="177286" cy="167952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292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FA08E2-3179-4A8E-B982-8A18E69C3B82}"/>
              </a:ext>
            </a:extLst>
          </p:cNvPr>
          <p:cNvSpPr txBox="1"/>
          <p:nvPr/>
        </p:nvSpPr>
        <p:spPr>
          <a:xfrm>
            <a:off x="5389052" y="950480"/>
            <a:ext cx="1413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자 료 실</a:t>
            </a:r>
            <a:endParaRPr lang="ko-KR" altLang="en-US" sz="28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1361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FA08E2-3179-4A8E-B982-8A18E69C3B82}"/>
              </a:ext>
            </a:extLst>
          </p:cNvPr>
          <p:cNvSpPr txBox="1"/>
          <p:nvPr/>
        </p:nvSpPr>
        <p:spPr>
          <a:xfrm>
            <a:off x="5168436" y="950480"/>
            <a:ext cx="1855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latin typeface="아임크리수진" panose="00000500000000000000" pitchFamily="2" charset="-127"/>
                <a:ea typeface="아임크리수진" panose="00000500000000000000" pitchFamily="2" charset="-127"/>
              </a:rPr>
              <a:t>가 입 신 청</a:t>
            </a:r>
            <a:endParaRPr lang="ko-KR" altLang="en-US" sz="28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8604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D6851871-B649-4F7B-89C1-73B8373CA4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7" t="15476" r="3337" b="17825"/>
          <a:stretch/>
        </p:blipFill>
        <p:spPr>
          <a:xfrm>
            <a:off x="495580" y="1834875"/>
            <a:ext cx="2941498" cy="210092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FB0472FF-3070-4B77-BCEF-20956D7E8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541185"/>
              </p:ext>
            </p:extLst>
          </p:nvPr>
        </p:nvGraphicFramePr>
        <p:xfrm>
          <a:off x="1" y="1651246"/>
          <a:ext cx="12192000" cy="5206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28767574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4380196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976160934"/>
                    </a:ext>
                  </a:extLst>
                </a:gridCol>
              </a:tblGrid>
              <a:tr h="2603377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807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0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966260"/>
                  </a:ext>
                </a:extLst>
              </a:tr>
              <a:tr h="260337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0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0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352316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EC327158-6A26-48FB-B104-5774805D8C0E}"/>
              </a:ext>
            </a:extLst>
          </p:cNvPr>
          <p:cNvSpPr txBox="1"/>
          <p:nvPr/>
        </p:nvSpPr>
        <p:spPr>
          <a:xfrm>
            <a:off x="852180" y="2479003"/>
            <a:ext cx="22282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</a:rPr>
              <a:t>공연예술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158EC68A-D5FE-4F80-AD7B-FE94CD1FB4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2" t="17312" r="3337" b="15459"/>
          <a:stretch/>
        </p:blipFill>
        <p:spPr>
          <a:xfrm>
            <a:off x="4817607" y="2003550"/>
            <a:ext cx="2556785" cy="183115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1F3E61-2FA5-4F66-B1A2-AADD0567D63F}"/>
              </a:ext>
            </a:extLst>
          </p:cNvPr>
          <p:cNvSpPr txBox="1"/>
          <p:nvPr/>
        </p:nvSpPr>
        <p:spPr>
          <a:xfrm>
            <a:off x="905408" y="3147892"/>
            <a:ext cx="2121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무대에서 축제를 즐기는 사람들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8DA63C1-3F57-4753-AE09-6B3F4F5F5B32}"/>
              </a:ext>
            </a:extLst>
          </p:cNvPr>
          <p:cNvSpPr/>
          <p:nvPr/>
        </p:nvSpPr>
        <p:spPr>
          <a:xfrm>
            <a:off x="4093427" y="938799"/>
            <a:ext cx="3641860" cy="53570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검색어를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입력하세요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75E6735-BE33-4D90-844E-DE77E941C2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113" y="1028833"/>
            <a:ext cx="341976" cy="35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9026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FA08E2-3179-4A8E-B982-8A18E69C3B82}"/>
              </a:ext>
            </a:extLst>
          </p:cNvPr>
          <p:cNvSpPr txBox="1"/>
          <p:nvPr/>
        </p:nvSpPr>
        <p:spPr>
          <a:xfrm>
            <a:off x="5186192" y="951050"/>
            <a:ext cx="181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가 입 신 청</a:t>
            </a:r>
          </a:p>
        </p:txBody>
      </p:sp>
    </p:spTree>
    <p:extLst>
      <p:ext uri="{BB962C8B-B14F-4D97-AF65-F5344CB8AC3E}">
        <p14:creationId xmlns:p14="http://schemas.microsoft.com/office/powerpoint/2010/main" val="729014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D43C133-95F5-40D6-B675-276741D9AEE2}"/>
              </a:ext>
            </a:extLst>
          </p:cNvPr>
          <p:cNvGrpSpPr/>
          <p:nvPr/>
        </p:nvGrpSpPr>
        <p:grpSpPr>
          <a:xfrm>
            <a:off x="0" y="1598556"/>
            <a:ext cx="12192000" cy="2612698"/>
            <a:chOff x="0" y="1497685"/>
            <a:chExt cx="12192000" cy="261269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034AF3-88CD-4888-9345-9AFD1B3B402F}"/>
                </a:ext>
              </a:extLst>
            </p:cNvPr>
            <p:cNvSpPr/>
            <p:nvPr/>
          </p:nvSpPr>
          <p:spPr>
            <a:xfrm>
              <a:off x="0" y="1497685"/>
              <a:ext cx="12192000" cy="260336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7B88E93A-757D-4A29-8839-43EDC7248301}"/>
                </a:ext>
              </a:extLst>
            </p:cNvPr>
            <p:cNvSpPr/>
            <p:nvPr/>
          </p:nvSpPr>
          <p:spPr>
            <a:xfrm>
              <a:off x="0" y="1515892"/>
              <a:ext cx="12192000" cy="2594491"/>
            </a:xfrm>
            <a:prstGeom prst="rect">
              <a:avLst/>
            </a:prstGeom>
            <a:solidFill>
              <a:schemeClr val="dk1">
                <a:alpha val="3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이미지 변경</a:t>
              </a:r>
            </a:p>
          </p:txBody>
        </p:sp>
      </p:grp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481126" y="304990"/>
            <a:ext cx="7108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이현정</a:t>
            </a:r>
            <a:endParaRPr lang="ko-KR" altLang="en-US" sz="15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FA08E2-3179-4A8E-B982-8A18E69C3B82}"/>
              </a:ext>
            </a:extLst>
          </p:cNvPr>
          <p:cNvSpPr txBox="1"/>
          <p:nvPr/>
        </p:nvSpPr>
        <p:spPr>
          <a:xfrm>
            <a:off x="4911486" y="948596"/>
            <a:ext cx="2369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동 아 리  관 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D2BF7C-8E71-4028-87FE-513B004CF522}"/>
              </a:ext>
            </a:extLst>
          </p:cNvPr>
          <p:cNvSpPr txBox="1"/>
          <p:nvPr/>
        </p:nvSpPr>
        <p:spPr>
          <a:xfrm>
            <a:off x="9497627" y="304990"/>
            <a:ext cx="20938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로그아웃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 | </a:t>
            </a:r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마이페이지 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| </a:t>
            </a:r>
            <a:endParaRPr lang="ko-KR" altLang="en-US" sz="15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565D75-6BBA-4CC0-8897-E349CF490C84}"/>
              </a:ext>
            </a:extLst>
          </p:cNvPr>
          <p:cNvSpPr txBox="1"/>
          <p:nvPr/>
        </p:nvSpPr>
        <p:spPr>
          <a:xfrm>
            <a:off x="5047861" y="4705444"/>
            <a:ext cx="209627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err="1"/>
              <a:t>기가히뚜</a:t>
            </a:r>
            <a:endParaRPr lang="ko-KR" alt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BA8D4E-F32A-4810-B0FA-30B82E68C4D5}"/>
              </a:ext>
            </a:extLst>
          </p:cNvPr>
          <p:cNvSpPr txBox="1"/>
          <p:nvPr/>
        </p:nvSpPr>
        <p:spPr>
          <a:xfrm>
            <a:off x="3635827" y="5722854"/>
            <a:ext cx="49203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환상의 노래 </a:t>
            </a:r>
            <a:r>
              <a:rPr lang="ko-KR" altLang="en-US" dirty="0" err="1"/>
              <a:t>기가히뚜로</a:t>
            </a:r>
            <a:r>
              <a:rPr lang="en-US" altLang="ko-KR" dirty="0"/>
              <a:t>~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2288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481126" y="304990"/>
            <a:ext cx="7108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이현정</a:t>
            </a:r>
            <a:endParaRPr lang="ko-KR" altLang="en-US" sz="15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D2BF7C-8E71-4028-87FE-513B004CF522}"/>
              </a:ext>
            </a:extLst>
          </p:cNvPr>
          <p:cNvSpPr txBox="1"/>
          <p:nvPr/>
        </p:nvSpPr>
        <p:spPr>
          <a:xfrm>
            <a:off x="9497627" y="304990"/>
            <a:ext cx="20938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로그아웃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 | </a:t>
            </a:r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마이페이지 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| </a:t>
            </a:r>
            <a:endParaRPr lang="ko-KR" altLang="en-US" sz="15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66248C-78B7-4052-9400-4050757240CD}"/>
              </a:ext>
            </a:extLst>
          </p:cNvPr>
          <p:cNvSpPr txBox="1"/>
          <p:nvPr/>
        </p:nvSpPr>
        <p:spPr>
          <a:xfrm>
            <a:off x="1209243" y="42640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대분류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CDA6A7-3BDF-455D-A7F9-9B46DD38E994}"/>
              </a:ext>
            </a:extLst>
          </p:cNvPr>
          <p:cNvSpPr txBox="1"/>
          <p:nvPr/>
        </p:nvSpPr>
        <p:spPr>
          <a:xfrm>
            <a:off x="2966508" y="42640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소분류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34304F-21A1-45A6-B0E5-176E83E00E9A}"/>
              </a:ext>
            </a:extLst>
          </p:cNvPr>
          <p:cNvSpPr txBox="1"/>
          <p:nvPr/>
        </p:nvSpPr>
        <p:spPr>
          <a:xfrm>
            <a:off x="1209243" y="11663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회원정보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41F195-4111-46D7-B7BC-4AD1F8FBF13D}"/>
              </a:ext>
            </a:extLst>
          </p:cNvPr>
          <p:cNvSpPr txBox="1"/>
          <p:nvPr/>
        </p:nvSpPr>
        <p:spPr>
          <a:xfrm>
            <a:off x="1341279" y="362960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자료실 관리</a:t>
            </a:r>
          </a:p>
        </p:txBody>
      </p:sp>
      <p:graphicFrame>
        <p:nvGraphicFramePr>
          <p:cNvPr id="16" name="표 11">
            <a:extLst>
              <a:ext uri="{FF2B5EF4-FFF2-40B4-BE49-F238E27FC236}">
                <a16:creationId xmlns:a16="http://schemas.microsoft.com/office/drawing/2014/main" id="{6A279FE5-D0C0-4C80-8D5F-54B0B45BD9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301720"/>
              </p:ext>
            </p:extLst>
          </p:nvPr>
        </p:nvGraphicFramePr>
        <p:xfrm>
          <a:off x="1341279" y="1818999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3355">
                  <a:extLst>
                    <a:ext uri="{9D8B030D-6E8A-4147-A177-3AD203B41FA5}">
                      <a16:colId xmlns:a16="http://schemas.microsoft.com/office/drawing/2014/main" val="4195413251"/>
                    </a:ext>
                  </a:extLst>
                </a:gridCol>
                <a:gridCol w="6424645">
                  <a:extLst>
                    <a:ext uri="{9D8B030D-6E8A-4147-A177-3AD203B41FA5}">
                      <a16:colId xmlns:a16="http://schemas.microsoft.com/office/drawing/2014/main" val="3816258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동아리 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기가히츠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70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동아리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107425"/>
                  </a:ext>
                </a:extLst>
              </a:tr>
            </a:tbl>
          </a:graphicData>
        </a:graphic>
      </p:graphicFrame>
      <p:graphicFrame>
        <p:nvGraphicFramePr>
          <p:cNvPr id="17" name="표 11">
            <a:extLst>
              <a:ext uri="{FF2B5EF4-FFF2-40B4-BE49-F238E27FC236}">
                <a16:creationId xmlns:a16="http://schemas.microsoft.com/office/drawing/2014/main" id="{345D77DF-B72B-4C1E-BE10-86864B232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751172"/>
              </p:ext>
            </p:extLst>
          </p:nvPr>
        </p:nvGraphicFramePr>
        <p:xfrm>
          <a:off x="1341279" y="4794562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3355">
                  <a:extLst>
                    <a:ext uri="{9D8B030D-6E8A-4147-A177-3AD203B41FA5}">
                      <a16:colId xmlns:a16="http://schemas.microsoft.com/office/drawing/2014/main" val="4195413251"/>
                    </a:ext>
                  </a:extLst>
                </a:gridCol>
                <a:gridCol w="6424645">
                  <a:extLst>
                    <a:ext uri="{9D8B030D-6E8A-4147-A177-3AD203B41FA5}">
                      <a16:colId xmlns:a16="http://schemas.microsoft.com/office/drawing/2014/main" val="3816258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동아리 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기가히츠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70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동아리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107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10380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6DC2170-239C-46BE-9A3F-836ACD5BA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0886" y="3138278"/>
            <a:ext cx="1457528" cy="300079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C24C303-DAB0-4645-B34B-29F793E6D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214489"/>
            <a:ext cx="1428949" cy="2924583"/>
          </a:xfrm>
          <a:prstGeom prst="rect">
            <a:avLst/>
          </a:prstGeom>
          <a:ln>
            <a:solidFill>
              <a:srgbClr val="E55A50"/>
            </a:solidFill>
          </a:ln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2AF064-6B9B-4F62-A01C-96D65C771E5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35CCFCE-D2D9-49D1-98B0-F7FC772206AF}"/>
              </a:ext>
            </a:extLst>
          </p:cNvPr>
          <p:cNvSpPr/>
          <p:nvPr/>
        </p:nvSpPr>
        <p:spPr>
          <a:xfrm>
            <a:off x="1420427" y="1411550"/>
            <a:ext cx="1154097" cy="479393"/>
          </a:xfrm>
          <a:prstGeom prst="rect">
            <a:avLst/>
          </a:prstGeom>
          <a:solidFill>
            <a:srgbClr val="EBE0DA"/>
          </a:solidFill>
          <a:ln>
            <a:solidFill>
              <a:srgbClr val="FEF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34B3AB-1276-44EF-A278-A106D78193B0}"/>
              </a:ext>
            </a:extLst>
          </p:cNvPr>
          <p:cNvSpPr txBox="1"/>
          <p:nvPr/>
        </p:nvSpPr>
        <p:spPr>
          <a:xfrm>
            <a:off x="1647825" y="4154750"/>
            <a:ext cx="28119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1.1</a:t>
            </a:r>
            <a:r>
              <a:rPr lang="ko-KR" altLang="en-US" dirty="0"/>
              <a:t>버전에서 해야 할 것들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가입 신청서 좋아요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실명인증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사진 편집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0320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AF286EF-E582-4462-B6CF-667340D808F3}"/>
              </a:ext>
            </a:extLst>
          </p:cNvPr>
          <p:cNvSpPr/>
          <p:nvPr/>
        </p:nvSpPr>
        <p:spPr>
          <a:xfrm>
            <a:off x="0" y="4438667"/>
            <a:ext cx="12192000" cy="24098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A5F1B9-C9BF-4A6C-B0C6-713D24A51F45}"/>
              </a:ext>
            </a:extLst>
          </p:cNvPr>
          <p:cNvSpPr txBox="1"/>
          <p:nvPr/>
        </p:nvSpPr>
        <p:spPr>
          <a:xfrm>
            <a:off x="1963237" y="4804290"/>
            <a:ext cx="64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기획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C0872A-2043-45A2-9874-38786E6BDB1E}"/>
              </a:ext>
            </a:extLst>
          </p:cNvPr>
          <p:cNvSpPr txBox="1"/>
          <p:nvPr/>
        </p:nvSpPr>
        <p:spPr>
          <a:xfrm>
            <a:off x="5772149" y="4762500"/>
            <a:ext cx="647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위치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D672FC-9E93-4A8E-907C-517C529B69AF}"/>
              </a:ext>
            </a:extLst>
          </p:cNvPr>
          <p:cNvSpPr txBox="1"/>
          <p:nvPr/>
        </p:nvSpPr>
        <p:spPr>
          <a:xfrm>
            <a:off x="9695905" y="4762500"/>
            <a:ext cx="647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문의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DA2434-CBD1-4102-99A9-5D2033CCDDA8}"/>
              </a:ext>
            </a:extLst>
          </p:cNvPr>
          <p:cNvSpPr txBox="1"/>
          <p:nvPr/>
        </p:nvSpPr>
        <p:spPr>
          <a:xfrm>
            <a:off x="535573" y="5192672"/>
            <a:ext cx="3503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11111111111111111111111111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11111111111111111111111111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79EFEB-37C0-4D13-9938-1EFEC6E111A2}"/>
              </a:ext>
            </a:extLst>
          </p:cNvPr>
          <p:cNvSpPr txBox="1"/>
          <p:nvPr/>
        </p:nvSpPr>
        <p:spPr>
          <a:xfrm>
            <a:off x="4344485" y="5192672"/>
            <a:ext cx="35030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222222222222222222222222222222222222222222222222222222222222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A8A7B0-4C18-4A17-BACD-EFD9F07FE6D7}"/>
              </a:ext>
            </a:extLst>
          </p:cNvPr>
          <p:cNvSpPr txBox="1"/>
          <p:nvPr/>
        </p:nvSpPr>
        <p:spPr>
          <a:xfrm>
            <a:off x="8268242" y="5192672"/>
            <a:ext cx="3503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33333333333333333333333333333333333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C8F5EF6-659D-40BB-B80C-6D9391352D09}"/>
              </a:ext>
            </a:extLst>
          </p:cNvPr>
          <p:cNvGrpSpPr/>
          <p:nvPr/>
        </p:nvGrpSpPr>
        <p:grpSpPr>
          <a:xfrm>
            <a:off x="206926" y="1107504"/>
            <a:ext cx="3623394" cy="3151219"/>
            <a:chOff x="1" y="824033"/>
            <a:chExt cx="4037244" cy="361303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4221B33-91FE-40D2-9616-AAF5423D933B}"/>
                </a:ext>
              </a:extLst>
            </p:cNvPr>
            <p:cNvSpPr txBox="1"/>
            <p:nvPr/>
          </p:nvSpPr>
          <p:spPr>
            <a:xfrm>
              <a:off x="1460809" y="845801"/>
              <a:ext cx="1125425" cy="32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아임크리수진" panose="00000500000000000000" pitchFamily="2" charset="-127"/>
                  <a:ea typeface="아임크리수진" panose="00000500000000000000" pitchFamily="2" charset="-127"/>
                </a:rPr>
                <a:t>공 지 사 항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D3C41C2-68B3-4031-B712-1B5336E4B734}"/>
                </a:ext>
              </a:extLst>
            </p:cNvPr>
            <p:cNvSpPr/>
            <p:nvPr/>
          </p:nvSpPr>
          <p:spPr>
            <a:xfrm>
              <a:off x="1" y="824033"/>
              <a:ext cx="4037244" cy="3613039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공지사항</a:t>
              </a:r>
            </a:p>
          </p:txBody>
        </p:sp>
      </p:grpSp>
      <p:graphicFrame>
        <p:nvGraphicFramePr>
          <p:cNvPr id="16" name="표 2">
            <a:extLst>
              <a:ext uri="{FF2B5EF4-FFF2-40B4-BE49-F238E27FC236}">
                <a16:creationId xmlns:a16="http://schemas.microsoft.com/office/drawing/2014/main" id="{2ED9544E-C271-4FE4-914E-BE074D59C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165869"/>
              </p:ext>
            </p:extLst>
          </p:nvPr>
        </p:nvGraphicFramePr>
        <p:xfrm>
          <a:off x="206916" y="1768479"/>
          <a:ext cx="3623403" cy="2096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3491">
                  <a:extLst>
                    <a:ext uri="{9D8B030D-6E8A-4147-A177-3AD203B41FA5}">
                      <a16:colId xmlns:a16="http://schemas.microsoft.com/office/drawing/2014/main" val="3778970971"/>
                    </a:ext>
                  </a:extLst>
                </a:gridCol>
                <a:gridCol w="995119">
                  <a:extLst>
                    <a:ext uri="{9D8B030D-6E8A-4147-A177-3AD203B41FA5}">
                      <a16:colId xmlns:a16="http://schemas.microsoft.com/office/drawing/2014/main" val="990556793"/>
                    </a:ext>
                  </a:extLst>
                </a:gridCol>
                <a:gridCol w="724793">
                  <a:extLst>
                    <a:ext uri="{9D8B030D-6E8A-4147-A177-3AD203B41FA5}">
                      <a16:colId xmlns:a16="http://schemas.microsoft.com/office/drawing/2014/main" val="3756802191"/>
                    </a:ext>
                  </a:extLst>
                </a:gridCol>
              </a:tblGrid>
              <a:tr h="176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제목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작성자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작성날짜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38869"/>
                  </a:ext>
                </a:extLst>
              </a:tr>
              <a:tr h="40475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총동아리연합회</a:t>
                      </a:r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2021.01.12</a:t>
                      </a:r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22783"/>
                  </a:ext>
                </a:extLst>
              </a:tr>
              <a:tr h="28176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2020.01.12</a:t>
                      </a:r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420304"/>
                  </a:ext>
                </a:extLst>
              </a:tr>
              <a:tr h="28176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334376"/>
                  </a:ext>
                </a:extLst>
              </a:tr>
              <a:tr h="28176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078187"/>
                  </a:ext>
                </a:extLst>
              </a:tr>
              <a:tr h="28176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678737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B38BFE4-D76A-42D6-B0B9-DBEEB1ADE991}"/>
              </a:ext>
            </a:extLst>
          </p:cNvPr>
          <p:cNvSpPr txBox="1"/>
          <p:nvPr/>
        </p:nvSpPr>
        <p:spPr>
          <a:xfrm>
            <a:off x="223421" y="3299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1BD4BDB-1226-4246-BFF0-3C0073F99CAE}"/>
              </a:ext>
            </a:extLst>
          </p:cNvPr>
          <p:cNvGrpSpPr/>
          <p:nvPr/>
        </p:nvGrpSpPr>
        <p:grpSpPr>
          <a:xfrm>
            <a:off x="4152222" y="1108850"/>
            <a:ext cx="3623394" cy="3149868"/>
            <a:chOff x="4077376" y="825624"/>
            <a:chExt cx="4037244" cy="3613043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4756D3C8-FE79-4465-BE11-4029ECFF69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360"/>
            <a:stretch/>
          </p:blipFill>
          <p:spPr>
            <a:xfrm>
              <a:off x="4077376" y="1330548"/>
              <a:ext cx="4037243" cy="3106523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432D078-7EBF-46FA-8DE4-60A2722C6E3D}"/>
                </a:ext>
              </a:extLst>
            </p:cNvPr>
            <p:cNvSpPr/>
            <p:nvPr/>
          </p:nvSpPr>
          <p:spPr>
            <a:xfrm>
              <a:off x="4077377" y="825624"/>
              <a:ext cx="4037243" cy="3613043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1860083-1B91-4382-9356-CE327902E6EF}"/>
                </a:ext>
              </a:extLst>
            </p:cNvPr>
            <p:cNvSpPr txBox="1"/>
            <p:nvPr/>
          </p:nvSpPr>
          <p:spPr>
            <a:xfrm>
              <a:off x="5799839" y="853167"/>
              <a:ext cx="592315" cy="328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아임크리수진" panose="00000500000000000000" pitchFamily="2" charset="-127"/>
                  <a:ea typeface="아임크리수진" panose="00000500000000000000" pitchFamily="2" charset="-127"/>
                </a:rPr>
                <a:t>일 정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217DB930-C60A-4E3B-887B-8F17B3868A0C}"/>
              </a:ext>
            </a:extLst>
          </p:cNvPr>
          <p:cNvGrpSpPr/>
          <p:nvPr/>
        </p:nvGrpSpPr>
        <p:grpSpPr>
          <a:xfrm>
            <a:off x="8097520" y="1107505"/>
            <a:ext cx="3887554" cy="3151213"/>
            <a:chOff x="8144958" y="824033"/>
            <a:chExt cx="4037243" cy="3613043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808A02F-1A31-42E7-8763-C08CAD16E841}"/>
                </a:ext>
              </a:extLst>
            </p:cNvPr>
            <p:cNvSpPr/>
            <p:nvPr/>
          </p:nvSpPr>
          <p:spPr>
            <a:xfrm>
              <a:off x="8144958" y="824033"/>
              <a:ext cx="4037243" cy="3613043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커뮤니티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24E19C7-001F-41C1-B667-D34C0C335716}"/>
                </a:ext>
              </a:extLst>
            </p:cNvPr>
            <p:cNvSpPr txBox="1"/>
            <p:nvPr/>
          </p:nvSpPr>
          <p:spPr>
            <a:xfrm>
              <a:off x="9694681" y="917671"/>
              <a:ext cx="937798" cy="329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아임크리수진" panose="00000500000000000000" pitchFamily="2" charset="-127"/>
                  <a:ea typeface="아임크리수진" panose="00000500000000000000" pitchFamily="2" charset="-127"/>
                </a:rPr>
                <a:t>커 뮤 </a:t>
              </a:r>
              <a:r>
                <a:rPr lang="ko-KR" altLang="en-US" sz="1200" dirty="0" err="1">
                  <a:latin typeface="아임크리수진" panose="00000500000000000000" pitchFamily="2" charset="-127"/>
                  <a:ea typeface="아임크리수진" panose="00000500000000000000" pitchFamily="2" charset="-127"/>
                </a:rPr>
                <a:t>니</a:t>
              </a:r>
              <a:r>
                <a:rPr lang="ko-KR" altLang="en-US" sz="1200" dirty="0">
                  <a:latin typeface="아임크리수진" panose="00000500000000000000" pitchFamily="2" charset="-127"/>
                  <a:ea typeface="아임크리수진" panose="00000500000000000000" pitchFamily="2" charset="-127"/>
                </a:rPr>
                <a:t> 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3210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FA08E2-3179-4A8E-B982-8A18E69C3B82}"/>
              </a:ext>
            </a:extLst>
          </p:cNvPr>
          <p:cNvSpPr txBox="1"/>
          <p:nvPr/>
        </p:nvSpPr>
        <p:spPr>
          <a:xfrm>
            <a:off x="5173336" y="950480"/>
            <a:ext cx="1845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공 지 사 항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0403A66-0E15-4AD8-84AA-28C38036D8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060021"/>
              </p:ext>
            </p:extLst>
          </p:nvPr>
        </p:nvGraphicFramePr>
        <p:xfrm>
          <a:off x="1228589" y="1576204"/>
          <a:ext cx="9734820" cy="4192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538">
                  <a:extLst>
                    <a:ext uri="{9D8B030D-6E8A-4147-A177-3AD203B41FA5}">
                      <a16:colId xmlns:a16="http://schemas.microsoft.com/office/drawing/2014/main" val="4035976003"/>
                    </a:ext>
                  </a:extLst>
                </a:gridCol>
                <a:gridCol w="6147361">
                  <a:extLst>
                    <a:ext uri="{9D8B030D-6E8A-4147-A177-3AD203B41FA5}">
                      <a16:colId xmlns:a16="http://schemas.microsoft.com/office/drawing/2014/main" val="3778970971"/>
                    </a:ext>
                  </a:extLst>
                </a:gridCol>
                <a:gridCol w="1459149">
                  <a:extLst>
                    <a:ext uri="{9D8B030D-6E8A-4147-A177-3AD203B41FA5}">
                      <a16:colId xmlns:a16="http://schemas.microsoft.com/office/drawing/2014/main" val="990556793"/>
                    </a:ext>
                  </a:extLst>
                </a:gridCol>
                <a:gridCol w="1445772">
                  <a:extLst>
                    <a:ext uri="{9D8B030D-6E8A-4147-A177-3AD203B41FA5}">
                      <a16:colId xmlns:a16="http://schemas.microsoft.com/office/drawing/2014/main" val="3756802191"/>
                    </a:ext>
                  </a:extLst>
                </a:gridCol>
              </a:tblGrid>
              <a:tr h="370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제목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작성날짜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38869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err="1"/>
                        <a:t>총동아리연합회</a:t>
                      </a:r>
                      <a:endParaRPr lang="ko-KR" altLang="en-US" sz="1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2021.01.12</a:t>
                      </a:r>
                      <a:endParaRPr lang="ko-KR" altLang="en-US" sz="1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22783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2020.01.12</a:t>
                      </a:r>
                      <a:endParaRPr lang="ko-KR" altLang="en-US" sz="1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420304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334376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078187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678737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488439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402144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039250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364120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514949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9AD29CA9-B2FA-4B18-9770-AA7D278C6899}"/>
              </a:ext>
            </a:extLst>
          </p:cNvPr>
          <p:cNvSpPr/>
          <p:nvPr/>
        </p:nvSpPr>
        <p:spPr>
          <a:xfrm>
            <a:off x="4515255" y="5858769"/>
            <a:ext cx="3161489" cy="476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1  2  3  4  5  6  7  8  9  10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D2430EAF-79BF-4A6C-9DFC-0450AE2525C8}"/>
              </a:ext>
            </a:extLst>
          </p:cNvPr>
          <p:cNvSpPr/>
          <p:nvPr/>
        </p:nvSpPr>
        <p:spPr>
          <a:xfrm>
            <a:off x="7723762" y="5890461"/>
            <a:ext cx="272374" cy="413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6FEF3E57-842E-49F0-99B3-FC398EF91980}"/>
              </a:ext>
            </a:extLst>
          </p:cNvPr>
          <p:cNvSpPr/>
          <p:nvPr/>
        </p:nvSpPr>
        <p:spPr>
          <a:xfrm rot="10800000">
            <a:off x="4195863" y="5890460"/>
            <a:ext cx="272374" cy="413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3B15260-7556-463C-A897-5E54B21D75D5}"/>
              </a:ext>
            </a:extLst>
          </p:cNvPr>
          <p:cNvSpPr/>
          <p:nvPr/>
        </p:nvSpPr>
        <p:spPr>
          <a:xfrm>
            <a:off x="10256937" y="1051127"/>
            <a:ext cx="706472" cy="403655"/>
          </a:xfrm>
          <a:prstGeom prst="rect">
            <a:avLst/>
          </a:prstGeom>
          <a:solidFill>
            <a:srgbClr val="E55A50"/>
          </a:solidFill>
          <a:ln>
            <a:solidFill>
              <a:srgbClr val="E55A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</p:spTree>
    <p:extLst>
      <p:ext uri="{BB962C8B-B14F-4D97-AF65-F5344CB8AC3E}">
        <p14:creationId xmlns:p14="http://schemas.microsoft.com/office/powerpoint/2010/main" val="1114522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FA08E2-3179-4A8E-B982-8A18E69C3B82}"/>
              </a:ext>
            </a:extLst>
          </p:cNvPr>
          <p:cNvSpPr txBox="1"/>
          <p:nvPr/>
        </p:nvSpPr>
        <p:spPr>
          <a:xfrm>
            <a:off x="5173336" y="950480"/>
            <a:ext cx="1845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공 지 사 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B006620-0066-4156-BFBE-0C69BD801536}"/>
              </a:ext>
            </a:extLst>
          </p:cNvPr>
          <p:cNvSpPr/>
          <p:nvPr/>
        </p:nvSpPr>
        <p:spPr>
          <a:xfrm>
            <a:off x="1767840" y="1849119"/>
            <a:ext cx="8656320" cy="48259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C42FF3-BF0A-41FF-ADC4-7211599579A0}"/>
              </a:ext>
            </a:extLst>
          </p:cNvPr>
          <p:cNvSpPr txBox="1"/>
          <p:nvPr/>
        </p:nvSpPr>
        <p:spPr>
          <a:xfrm>
            <a:off x="2550160" y="1930400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490911-7B5A-44F9-A135-B8F6A941412C}"/>
              </a:ext>
            </a:extLst>
          </p:cNvPr>
          <p:cNvSpPr txBox="1"/>
          <p:nvPr/>
        </p:nvSpPr>
        <p:spPr>
          <a:xfrm>
            <a:off x="4003040" y="1930400"/>
            <a:ext cx="5740400" cy="369332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제목이 제목제목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527714-1C6E-49D3-AD9E-47E505F971E8}"/>
              </a:ext>
            </a:extLst>
          </p:cNvPr>
          <p:cNvSpPr txBox="1"/>
          <p:nvPr/>
        </p:nvSpPr>
        <p:spPr>
          <a:xfrm>
            <a:off x="2550160" y="3291245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0CB0DBA-D3BF-43AD-B573-7A16F727B2EE}"/>
              </a:ext>
            </a:extLst>
          </p:cNvPr>
          <p:cNvSpPr/>
          <p:nvPr/>
        </p:nvSpPr>
        <p:spPr>
          <a:xfrm>
            <a:off x="4003040" y="3291245"/>
            <a:ext cx="5740400" cy="27411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내용이 내용내용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0FC09AB-97F6-40C1-BCE8-4BB0A7062175}"/>
              </a:ext>
            </a:extLst>
          </p:cNvPr>
          <p:cNvSpPr/>
          <p:nvPr/>
        </p:nvSpPr>
        <p:spPr>
          <a:xfrm>
            <a:off x="5334000" y="6165776"/>
            <a:ext cx="150368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50304E5-46A9-4957-B7DE-1751322D87C5}"/>
              </a:ext>
            </a:extLst>
          </p:cNvPr>
          <p:cNvSpPr/>
          <p:nvPr/>
        </p:nvSpPr>
        <p:spPr>
          <a:xfrm>
            <a:off x="6873240" y="6165776"/>
            <a:ext cx="150368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D56FAE-A0BD-4DB2-8C8A-8E2688E67D12}"/>
              </a:ext>
            </a:extLst>
          </p:cNvPr>
          <p:cNvSpPr txBox="1"/>
          <p:nvPr/>
        </p:nvSpPr>
        <p:spPr>
          <a:xfrm>
            <a:off x="2448560" y="2779497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첨부파일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8A0E2B-FF31-4D26-A581-375D7FF782DC}"/>
              </a:ext>
            </a:extLst>
          </p:cNvPr>
          <p:cNvSpPr txBox="1"/>
          <p:nvPr/>
        </p:nvSpPr>
        <p:spPr>
          <a:xfrm>
            <a:off x="4003040" y="2779497"/>
            <a:ext cx="5740400" cy="369332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첨부파일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D2A429-C735-4B98-9A48-8CFBE2C8D0F9}"/>
              </a:ext>
            </a:extLst>
          </p:cNvPr>
          <p:cNvSpPr txBox="1"/>
          <p:nvPr/>
        </p:nvSpPr>
        <p:spPr>
          <a:xfrm>
            <a:off x="9232777" y="1359084"/>
            <a:ext cx="1191383" cy="369332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 err="1"/>
              <a:t>선택안함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8688B0-6211-4D9B-82A3-95FD73FAF133}"/>
              </a:ext>
            </a:extLst>
          </p:cNvPr>
          <p:cNvSpPr txBox="1"/>
          <p:nvPr/>
        </p:nvSpPr>
        <p:spPr>
          <a:xfrm>
            <a:off x="2550160" y="2354948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날짜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6C9662-9D8A-4E2A-8485-D27313C2EBA6}"/>
              </a:ext>
            </a:extLst>
          </p:cNvPr>
          <p:cNvSpPr txBox="1"/>
          <p:nvPr/>
        </p:nvSpPr>
        <p:spPr>
          <a:xfrm>
            <a:off x="4003040" y="2338957"/>
            <a:ext cx="1953877" cy="369332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2021.01.12.20:00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7AD3F9-6635-43EF-B3B2-09DF80E829D1}"/>
              </a:ext>
            </a:extLst>
          </p:cNvPr>
          <p:cNvSpPr txBox="1"/>
          <p:nvPr/>
        </p:nvSpPr>
        <p:spPr>
          <a:xfrm>
            <a:off x="5956917" y="2338957"/>
            <a:ext cx="35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80591F-D276-4A6D-A782-61862F61309B}"/>
              </a:ext>
            </a:extLst>
          </p:cNvPr>
          <p:cNvSpPr txBox="1"/>
          <p:nvPr/>
        </p:nvSpPr>
        <p:spPr>
          <a:xfrm>
            <a:off x="6307140" y="2332649"/>
            <a:ext cx="1953877" cy="369332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2021.01.12.23:00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278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FA08E2-3179-4A8E-B982-8A18E69C3B82}"/>
              </a:ext>
            </a:extLst>
          </p:cNvPr>
          <p:cNvSpPr txBox="1"/>
          <p:nvPr/>
        </p:nvSpPr>
        <p:spPr>
          <a:xfrm>
            <a:off x="5626574" y="950480"/>
            <a:ext cx="938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일 정</a:t>
            </a:r>
            <a:endParaRPr lang="ko-KR" altLang="en-US" sz="28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499AF17-996B-43EC-90BB-0117730E77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60"/>
          <a:stretch/>
        </p:blipFill>
        <p:spPr>
          <a:xfrm>
            <a:off x="2841622" y="1700665"/>
            <a:ext cx="6508756" cy="515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657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FA08E2-3179-4A8E-B982-8A18E69C3B82}"/>
              </a:ext>
            </a:extLst>
          </p:cNvPr>
          <p:cNvSpPr txBox="1"/>
          <p:nvPr/>
        </p:nvSpPr>
        <p:spPr>
          <a:xfrm>
            <a:off x="5626574" y="950480"/>
            <a:ext cx="938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일 정</a:t>
            </a:r>
            <a:endParaRPr lang="ko-KR" altLang="en-US" sz="28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499AF17-996B-43EC-90BB-0117730E77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60"/>
          <a:stretch/>
        </p:blipFill>
        <p:spPr>
          <a:xfrm>
            <a:off x="2841622" y="1700665"/>
            <a:ext cx="6508756" cy="515733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E9C4977-24C2-4D66-BF1D-7BC80BE39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69" y="1700665"/>
            <a:ext cx="2841061" cy="475521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C9D60C3-DC0E-4729-AA6F-43FF90736A87}"/>
              </a:ext>
            </a:extLst>
          </p:cNvPr>
          <p:cNvSpPr/>
          <p:nvPr/>
        </p:nvSpPr>
        <p:spPr>
          <a:xfrm>
            <a:off x="6565426" y="1813516"/>
            <a:ext cx="849869" cy="535225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E4C26EC-3190-4881-AE57-D8F7B9DDFD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395" t="86832" r="3250" b="1586"/>
          <a:stretch/>
        </p:blipFill>
        <p:spPr>
          <a:xfrm>
            <a:off x="6921881" y="1890258"/>
            <a:ext cx="430178" cy="38174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2645317F-AA58-40B7-88D4-96FE6E06DA97}"/>
              </a:ext>
            </a:extLst>
          </p:cNvPr>
          <p:cNvSpPr/>
          <p:nvPr/>
        </p:nvSpPr>
        <p:spPr>
          <a:xfrm>
            <a:off x="6565426" y="5764764"/>
            <a:ext cx="849869" cy="535225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130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FA08E2-3179-4A8E-B982-8A18E69C3B82}"/>
              </a:ext>
            </a:extLst>
          </p:cNvPr>
          <p:cNvSpPr txBox="1"/>
          <p:nvPr/>
        </p:nvSpPr>
        <p:spPr>
          <a:xfrm>
            <a:off x="5389052" y="950480"/>
            <a:ext cx="1413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자 료 실</a:t>
            </a:r>
          </a:p>
        </p:txBody>
      </p:sp>
    </p:spTree>
    <p:extLst>
      <p:ext uri="{BB962C8B-B14F-4D97-AF65-F5344CB8AC3E}">
        <p14:creationId xmlns:p14="http://schemas.microsoft.com/office/powerpoint/2010/main" val="1834507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FA08E2-3179-4A8E-B982-8A18E69C3B82}"/>
              </a:ext>
            </a:extLst>
          </p:cNvPr>
          <p:cNvSpPr txBox="1"/>
          <p:nvPr/>
        </p:nvSpPr>
        <p:spPr>
          <a:xfrm>
            <a:off x="5389052" y="950480"/>
            <a:ext cx="1413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자 료 실</a:t>
            </a:r>
            <a:endParaRPr lang="ko-KR" altLang="en-US" sz="28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4989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449</Words>
  <Application>Microsoft Office PowerPoint</Application>
  <PresentationFormat>와이드스크린</PresentationFormat>
  <Paragraphs>254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Arial</vt:lpstr>
      <vt:lpstr>맑은 고딕</vt:lpstr>
      <vt:lpstr>아임크리수진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현희</dc:creator>
  <cp:lastModifiedBy>현정 이</cp:lastModifiedBy>
  <cp:revision>90</cp:revision>
  <dcterms:created xsi:type="dcterms:W3CDTF">2020-12-30T08:27:00Z</dcterms:created>
  <dcterms:modified xsi:type="dcterms:W3CDTF">2021-01-13T14:17:55Z</dcterms:modified>
</cp:coreProperties>
</file>