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1" r:id="rId4"/>
    <p:sldId id="284" r:id="rId5"/>
    <p:sldId id="265" r:id="rId6"/>
    <p:sldId id="267" r:id="rId7"/>
    <p:sldId id="266" r:id="rId8"/>
    <p:sldId id="268" r:id="rId9"/>
    <p:sldId id="275" r:id="rId10"/>
    <p:sldId id="276" r:id="rId11"/>
    <p:sldId id="263" r:id="rId12"/>
    <p:sldId id="264" r:id="rId13"/>
    <p:sldId id="270" r:id="rId14"/>
    <p:sldId id="282" r:id="rId15"/>
    <p:sldId id="259" r:id="rId16"/>
    <p:sldId id="260" r:id="rId17"/>
    <p:sldId id="262" r:id="rId18"/>
    <p:sldId id="281" r:id="rId19"/>
    <p:sldId id="269" r:id="rId20"/>
    <p:sldId id="271" r:id="rId21"/>
    <p:sldId id="272" r:id="rId22"/>
    <p:sldId id="273" r:id="rId23"/>
    <p:sldId id="274" r:id="rId24"/>
    <p:sldId id="277" r:id="rId25"/>
    <p:sldId id="278" r:id="rId26"/>
    <p:sldId id="258" r:id="rId27"/>
    <p:sldId id="283" r:id="rId28"/>
  </p:sldIdLst>
  <p:sldSz cx="12192000" cy="6858000"/>
  <p:notesSz cx="6858000" cy="9144000"/>
  <p:embeddedFontLst>
    <p:embeddedFont>
      <p:font typeface="10X10 Bold" panose="020B0600000101010101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아임크리수진" panose="00000500000000000000" pitchFamily="2" charset="-127"/>
      <p:regular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메인" id="{B1B59C9E-743B-47B1-8B69-F5D7A65CCE77}">
          <p14:sldIdLst>
            <p14:sldId id="256"/>
            <p14:sldId id="257"/>
            <p14:sldId id="261"/>
          </p14:sldIdLst>
        </p14:section>
        <p14:section name="메인관리" id="{918682DE-49FB-46DA-9715-7A455A407A6A}">
          <p14:sldIdLst>
            <p14:sldId id="284"/>
          </p14:sldIdLst>
        </p14:section>
        <p14:section name="공지사항목록" id="{86B9B95A-0BBF-4659-9410-81994C9E3C12}">
          <p14:sldIdLst>
            <p14:sldId id="265"/>
          </p14:sldIdLst>
        </p14:section>
        <p14:section name="공지사항 등록" id="{3C06BB42-0CDD-455B-ABCB-F1AABDA1C8D0}">
          <p14:sldIdLst>
            <p14:sldId id="267"/>
          </p14:sldIdLst>
        </p14:section>
        <p14:section name="일정페이지" id="{5A18037B-1C3F-4FBD-B157-041514CE5654}">
          <p14:sldIdLst>
            <p14:sldId id="266"/>
          </p14:sldIdLst>
        </p14:section>
        <p14:section name="일정상세" id="{190BC642-04DE-4039-B12E-C9CF3426E583}">
          <p14:sldIdLst>
            <p14:sldId id="268"/>
          </p14:sldIdLst>
        </p14:section>
        <p14:section name="커뮤니티페이지" id="{07AE8F60-BF50-4F7C-900A-B0DEB947E60D}">
          <p14:sldIdLst>
            <p14:sldId id="275"/>
            <p14:sldId id="276"/>
          </p14:sldIdLst>
        </p14:section>
        <p14:section name="로그인" id="{086DEDD9-F7B5-4264-A154-3745548D90BD}">
          <p14:sldIdLst>
            <p14:sldId id="263"/>
            <p14:sldId id="264"/>
          </p14:sldIdLst>
        </p14:section>
        <p14:section name="아이디/비밀번호 찾기" id="{4334589F-49E7-4DF4-B5B9-74D9CE06EEB9}">
          <p14:sldIdLst>
            <p14:sldId id="270"/>
          </p14:sldIdLst>
        </p14:section>
        <p14:section name="회원정보수정" id="{0C797D56-E46A-45C7-95F1-38EAB783DD8A}">
          <p14:sldIdLst>
            <p14:sldId id="282"/>
          </p14:sldIdLst>
        </p14:section>
        <p14:section name="동아리목록" id="{4C97A60F-3217-4DDF-8CCF-7531F95E6296}">
          <p14:sldIdLst>
            <p14:sldId id="259"/>
            <p14:sldId id="260"/>
          </p14:sldIdLst>
        </p14:section>
        <p14:section name="동아리상세" id="{534F5C97-768E-49D8-8381-676E36385957}">
          <p14:sldIdLst>
            <p14:sldId id="262"/>
            <p14:sldId id="281"/>
            <p14:sldId id="269"/>
          </p14:sldIdLst>
        </p14:section>
        <p14:section name="자료실페이지" id="{B6CA9163-F17E-4A43-8A5D-18CF963CF33C}">
          <p14:sldIdLst>
            <p14:sldId id="271"/>
            <p14:sldId id="272"/>
          </p14:sldIdLst>
        </p14:section>
        <p14:section name="가입신청" id="{514303F7-6802-4582-B66E-D7A2F649C958}">
          <p14:sldIdLst>
            <p14:sldId id="273"/>
            <p14:sldId id="274"/>
          </p14:sldIdLst>
        </p14:section>
        <p14:section name="동아리관리페이지" id="{7EABD925-59EB-4E5D-A2A9-2B10CCB76BBA}">
          <p14:sldIdLst>
            <p14:sldId id="277"/>
            <p14:sldId id="278"/>
          </p14:sldIdLst>
        </p14:section>
        <p14:section name="기타" id="{6621CD64-7FA6-412D-97BD-671076DEF723}">
          <p14:sldIdLst>
            <p14:sldId id="258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현정 이" initials="현이" lastIdx="19" clrIdx="0">
    <p:extLst>
      <p:ext uri="{19B8F6BF-5375-455C-9EA6-DF929625EA0E}">
        <p15:presenceInfo xmlns:p15="http://schemas.microsoft.com/office/powerpoint/2012/main" userId="2260549c9764b7a4" providerId="Windows Live"/>
      </p:ext>
    </p:extLst>
  </p:cmAuthor>
  <p:cmAuthor id="2" name="정 현희" initials="정현" lastIdx="18" clrIdx="1">
    <p:extLst>
      <p:ext uri="{19B8F6BF-5375-455C-9EA6-DF929625EA0E}">
        <p15:presenceInfo xmlns:p15="http://schemas.microsoft.com/office/powerpoint/2012/main" userId="36513891958fb9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2DC"/>
    <a:srgbClr val="BAB2B5"/>
    <a:srgbClr val="E85A4F"/>
    <a:srgbClr val="E85A47"/>
    <a:srgbClr val="AC3B61"/>
    <a:srgbClr val="E58073"/>
    <a:srgbClr val="E98074"/>
    <a:srgbClr val="EDC7BC"/>
    <a:srgbClr val="EAC5B5"/>
    <a:srgbClr val="E55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30T19:19:47.350" idx="1">
    <p:pos x="50" y="1074"/>
    <p:text>마우스 올렸을</p:text>
    <p:extLst>
      <p:ext uri="{C676402C-5697-4E1C-873F-D02D1690AC5C}">
        <p15:threadingInfo xmlns:p15="http://schemas.microsoft.com/office/powerpoint/2012/main" timeZoneBias="-540"/>
      </p:ext>
    </p:extLst>
  </p:cm>
  <p:cm authorId="2" dt="2021-01-18T22:07:56.863" idx="17">
    <p:pos x="4624" y="471"/>
    <p:text>watch 메소드로 dropdown의 option들 띄우기</p:text>
    <p:extLst>
      <p:ext uri="{C676402C-5697-4E1C-873F-D02D1690AC5C}">
        <p15:threadingInfo xmlns:p15="http://schemas.microsoft.com/office/powerpoint/2012/main" timeZoneBias="-540"/>
      </p:ext>
    </p:extLst>
  </p:cm>
  <p:cm authorId="2" dt="2021-01-18T22:09:11.899" idx="18">
    <p:pos x="4624" y="607"/>
    <p:text>created에서 전체 동아리 뽑아오기</p:text>
    <p:extLst>
      <p:ext uri="{C676402C-5697-4E1C-873F-D02D1690AC5C}">
        <p15:threadingInfo xmlns:p15="http://schemas.microsoft.com/office/powerpoint/2012/main" timeZoneBias="-540">
          <p15:parentCm authorId="2" idx="17"/>
        </p15:threadingInfo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18T20:45:38.360" idx="16">
    <p:pos x="5644" y="1270"/>
    <p:text>폼 작성 후 등록/ 수정/ 삭제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20:59:38.978" idx="10">
    <p:pos x="1818" y="2707"/>
    <p:text>분류1을 눌렀을 때 소분류 열에 분류1에 관한 소분류 제목들이 나타난다.</p:text>
    <p:extLst>
      <p:ext uri="{C676402C-5697-4E1C-873F-D02D1690AC5C}">
        <p15:threadingInfo xmlns:p15="http://schemas.microsoft.com/office/powerpoint/2012/main" timeZoneBias="-540"/>
      </p:ext>
    </p:extLst>
  </p:cm>
  <p:cm authorId="1" dt="2021-01-14T21:13:35.318" idx="11">
    <p:pos x="6849" y="1423"/>
    <p:text>탈퇴 버튼 눌렀을 때 컴펌창 띄워서 물어보기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04T20:43:11.470" idx="3">
    <p:pos x="2186" y="722"/>
    <p:text>최신 5~10개 정도만</p:text>
    <p:extLst>
      <p:ext uri="{C676402C-5697-4E1C-873F-D02D1690AC5C}">
        <p15:threadingInfo xmlns:p15="http://schemas.microsoft.com/office/powerpoint/2012/main" timeZoneBias="-540"/>
      </p:ext>
    </p:extLst>
  </p:cm>
  <p:cm authorId="2" dt="2021-01-04T20:43:46.257" idx="4">
    <p:pos x="6665" y="1341"/>
    <p:text>최신 10개 정도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54:40.559" idx="14">
    <p:pos x="6665" y="1477"/>
    <p:text>분류 - 질문 [말머리] / 자유 / 홍보</p:text>
    <p:extLst>
      <p:ext uri="{C676402C-5697-4E1C-873F-D02D1690AC5C}">
        <p15:threadingInfo xmlns:p15="http://schemas.microsoft.com/office/powerpoint/2012/main" timeZoneBias="-540">
          <p15:parentCm authorId="2" idx="4"/>
        </p15:threadingInfo>
      </p:ext>
    </p:extLst>
  </p:cm>
  <p:cm authorId="2" dt="2021-01-12T22:56:13.326" idx="15">
    <p:pos x="6665" y="1613"/>
    <p:text>말머리는 전체/ 대분류/ 소분류</p:text>
    <p:extLst>
      <p:ext uri="{C676402C-5697-4E1C-873F-D02D1690AC5C}">
        <p15:threadingInfo xmlns:p15="http://schemas.microsoft.com/office/powerpoint/2012/main" timeZoneBias="-540">
          <p15:parentCm authorId="2" idx="4"/>
        </p15:threadingInfo>
      </p:ext>
    </p:extLst>
  </p:cm>
  <p:cm authorId="2" dt="2021-01-04T20:45:39.341" idx="5">
    <p:pos x="4330" y="1341"/>
    <p:text>월별 일정 조회
동아리 회장만 해당 동아리의 일정등록/수정/삭제 가능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12T22:29:39.632" idx="11">
    <p:pos x="5280" y="1401"/>
    <p:text>일정 선택 시 날짜 보이고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30:00.485" idx="12">
    <p:pos x="5280" y="1537"/>
    <p:text>일정 외의 분류는 날짜 안보임</p:text>
    <p:extLst>
      <p:ext uri="{C676402C-5697-4E1C-873F-D02D1690AC5C}">
        <p15:threadingInfo xmlns:p15="http://schemas.microsoft.com/office/powerpoint/2012/main" timeZoneBias="-540">
          <p15:parentCm authorId="2" idx="11"/>
        </p15:threadingInfo>
      </p:ext>
    </p:extLst>
  </p:cm>
  <p:cm authorId="2" dt="2021-01-12T22:30:18.884" idx="13">
    <p:pos x="4109" y="3711"/>
    <p:text>등록 버튼 클릭 시 공개여부 설정할 수 있도록 하던지 
나중에 css 구조 다시 해보면서 생각해볼 것</p:text>
    <p:extLst>
      <p:ext uri="{C676402C-5697-4E1C-873F-D02D1690AC5C}">
        <p15:threadingInfo xmlns:p15="http://schemas.microsoft.com/office/powerpoint/2012/main" timeZoneBias="-540"/>
      </p:ext>
    </p:extLst>
  </p:cm>
  <p:cm authorId="1" dt="2021-01-14T22:10:18.644" idx="17">
    <p:pos x="6477" y="676"/>
    <p:text>등록 버튼 클릭 시 선택안함이면 선택하도록 alert창 띄우기</p:text>
    <p:extLst>
      <p:ext uri="{C676402C-5697-4E1C-873F-D02D1690AC5C}">
        <p15:threadingInfo xmlns:p15="http://schemas.microsoft.com/office/powerpoint/2012/main" timeZoneBias="-540"/>
      </p:ext>
    </p:extLst>
  </p:cm>
  <p:cm authorId="1" dt="2021-01-14T22:41:05.932" idx="19">
    <p:pos x="6477" y="812"/>
    <p:text>공지 / 일ㅈ</p:text>
    <p:extLst>
      <p:ext uri="{C676402C-5697-4E1C-873F-D02D1690AC5C}">
        <p15:threadingInfo xmlns:p15="http://schemas.microsoft.com/office/powerpoint/2012/main" timeZoneBias="-540">
          <p15:parentCm authorId="1" idx="17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21:59:25.188" idx="15">
    <p:pos x="4189" y="472"/>
    <p:text>선택 시 셀렉 박스</p:text>
    <p:extLst>
      <p:ext uri="{C676402C-5697-4E1C-873F-D02D1690AC5C}">
        <p15:threadingInfo xmlns:p15="http://schemas.microsoft.com/office/powerpoint/2012/main" timeZoneBias="-540"/>
      </p:ext>
    </p:extLst>
  </p:cm>
  <p:cm authorId="1" dt="2021-01-14T21:59:42.757" idx="16">
    <p:pos x="4189" y="608"/>
    <p:text>질문 / 자유 / 홍보</p:text>
    <p:extLst>
      <p:ext uri="{C676402C-5697-4E1C-873F-D02D1690AC5C}">
        <p15:threadingInfo xmlns:p15="http://schemas.microsoft.com/office/powerpoint/2012/main" timeZoneBias="-540">
          <p15:parentCm authorId="1" idx="15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22:37:02.068" idx="18">
    <p:pos x="4826" y="1262"/>
    <p:text>jpg, jpeg, png, mp4 만 가능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6T22:55:00.540" idx="5">
    <p:pos x="1962" y="1584"/>
    <p:text>동아리 대표 이미지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02:19.627" idx="9">
    <p:pos x="4055" y="413"/>
    <p:text>클릭 시 셀렉박스 보임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04T19:59:58.230" idx="2">
    <p:pos x="4938" y="3100"/>
    <p:text>위아래 구분선 없음</p:text>
    <p:extLst>
      <p:ext uri="{C676402C-5697-4E1C-873F-D02D1690AC5C}">
        <p15:threadingInfo xmlns:p15="http://schemas.microsoft.com/office/powerpoint/2012/main" timeZoneBias="-540"/>
      </p:ext>
    </p:extLst>
  </p:cm>
  <p:cm authorId="1" dt="2021-01-06T22:21:54.461" idx="3">
    <p:pos x="3688" y="921"/>
    <p:text>border 있음</p:text>
    <p:extLst>
      <p:ext uri="{C676402C-5697-4E1C-873F-D02D1690AC5C}">
        <p15:threadingInfo xmlns:p15="http://schemas.microsoft.com/office/powerpoint/2012/main" timeZoneBias="-540"/>
      </p:ext>
    </p:extLst>
  </p:cm>
  <p:cm authorId="1" dt="2021-01-06T22:55:50.746" idx="6">
    <p:pos x="2711" y="1514"/>
    <p:text>동아리 대표 이미지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04:53.175" idx="10">
    <p:pos x="4061" y="426"/>
    <p:text>클릭 시 셀렉박스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12T21:05:52.544" idx="6">
    <p:pos x="7404" y="538"/>
    <p:text>백그라운드 이미지 적용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1:06:48.783" idx="7">
    <p:pos x="3311" y="2652"/>
    <p:text>최신순 limit 5개 목록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3T21:08:38.433" idx="9">
    <p:pos x="4743" y="845"/>
    <p:text>제목 / 작성자 / 날짜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46905-D856-463D-A673-F48CB0EB079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2C056-4004-4C01-AB3D-DEC8C543E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8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9CCFB-EE7A-40AE-9EE9-DCA5819E7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A37860-ECC6-4001-9E0D-F64814F34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4DAAB-E960-4B45-9188-539E8F90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F3BA4-2FD3-4853-8BDE-6A65A104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FB1A7-7A13-4BCB-A6D5-641308A7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89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BF1AF-764C-486F-822A-1EB71E8E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CAAEA4-12AC-48D4-B35A-FB9790D57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7207A6-FACB-4921-B4CE-1171F2B7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F8A43-41D8-40DD-A8B8-06CFBD6E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5799B-C65A-4C3F-B016-DFE3FB8F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4B5F82-3487-40BA-8FA3-4556CBA7E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9AC6F3-6ED6-4697-BC18-20FE96444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E491F-654B-46DF-97A9-E104025D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E4E76-293C-4995-AE33-2B9F7B19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B2FFA-4789-44EE-9933-EB7D5D85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2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EA199-EB73-435F-919D-241CEE2F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EC940-E150-4FE7-94E2-B7BD7F837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B79E2-6481-41B3-81F1-8889753A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5E436-1FB6-45F8-9E39-0A0C2771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DCD63-950C-4007-BCF2-49DB20D6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93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24176-BC73-43FC-9B0B-30FFA632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14E369-5C0F-4325-BA70-8F106CC82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DD1AED-2605-41CC-B8D3-AE9A6596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A7669F-CF5D-4A55-8A41-8663D2C8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02CB0-6BFD-42F4-B38C-C659107F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28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DE388-D6F9-4D31-A1DF-CA2AA4C7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08524-9E1A-47C1-9D9C-D0AB91BCD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71D114-C816-4A7D-89A7-7A7680046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4F1471-BFAA-4DA5-A8D4-928D2E86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4128B-95B0-410E-8BFC-A27CF18C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CC88B5-C9A7-4995-A9F7-CAEFA14E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21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2C78F-1C01-4D65-B6B4-8F35C5AC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D2487B-6FAF-4053-8C54-8C1539FC7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7240E6-406A-4EFF-BBC8-4C4C5E6F4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8598F7-43F0-4983-B3D4-54E63B3A6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A382B7-88F0-4B73-A556-8BE91467D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28F700-5ED7-4FBA-9CDE-8CE8131E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2F1A4-746B-4878-A218-D0E712A9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6A3BBB-268D-4D52-8FF7-7123C064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1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6AFFA-27D3-496F-85D7-4AFED675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6B3BC7-4BB4-4D78-9EC9-42AC5EDC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C6AE28-94A5-4D27-992B-028239AC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7149EC-B472-4A7B-9AE3-5E835665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68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627013-19E7-458D-90E0-D8AA2E44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DA0ECB-573D-4E88-ACD5-70E0A5D1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18D2BE-673C-4BE5-A94F-7363A4D9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3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484C0-E95A-4257-BC82-12180ABD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0ABDA5-45A5-4885-B938-90E47D851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BF1501-BB8A-430E-B25E-F3BF82D13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0CE47F-47EB-4A2D-9DD0-CEA76C78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945CB-912C-432D-83E9-FCE69292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3DB250-7BDC-4CD5-8B64-04DE880E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7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669CB-5353-4B5F-A9A0-F7DC0994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150A95-EEF2-4DA9-853B-6F16ABB51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6E476F-6960-41E1-900A-AA8D8C33F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1BB04-BED1-40BB-96A2-9C33EA42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9F645F-809F-495F-9E6A-CC954091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80B335-A529-4B6A-BC76-369D7076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5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1877AD-FC07-4B67-AD1E-6997DBF9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FB05A5-93E1-445C-AEA8-C098FAA11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F1DD4-3CF6-4E28-95F3-625A7E3FA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5F81-C9E2-4636-AA08-E62651847CC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48BF6-7274-4C62-81F9-96EF26376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7E4F1-B5B5-4361-9340-7494A1009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34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C863C59-7B41-4D6D-87C4-E00F444D1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623"/>
            <a:ext cx="12192000" cy="6032376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2DA48E-2BC9-438E-BBE4-C1D6796640F2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CE5426-1C2C-40AF-9786-FDB8D51A93D2}"/>
              </a:ext>
            </a:extLst>
          </p:cNvPr>
          <p:cNvSpPr/>
          <p:nvPr/>
        </p:nvSpPr>
        <p:spPr>
          <a:xfrm>
            <a:off x="-1" y="825622"/>
            <a:ext cx="12192000" cy="6032377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065FAC-C8BB-424D-A139-ADA48EA5ABF4}"/>
              </a:ext>
            </a:extLst>
          </p:cNvPr>
          <p:cNvSpPr txBox="1"/>
          <p:nvPr/>
        </p:nvSpPr>
        <p:spPr>
          <a:xfrm>
            <a:off x="2376487" y="2921168"/>
            <a:ext cx="7439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MERRY CHRISTMAS</a:t>
            </a:r>
            <a:endParaRPr lang="ko-KR" altLang="en-US" sz="60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A52834-547D-4024-94BB-32C5F859AE2B}"/>
              </a:ext>
            </a:extLst>
          </p:cNvPr>
          <p:cNvSpPr txBox="1"/>
          <p:nvPr/>
        </p:nvSpPr>
        <p:spPr>
          <a:xfrm>
            <a:off x="5805972" y="3825993"/>
            <a:ext cx="388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Happy New Year</a:t>
            </a:r>
            <a:endParaRPr lang="ko-KR" altLang="en-US" sz="36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E7A190-C245-4AB8-8AB3-DD4C2173159D}"/>
              </a:ext>
            </a:extLst>
          </p:cNvPr>
          <p:cNvSpPr txBox="1"/>
          <p:nvPr/>
        </p:nvSpPr>
        <p:spPr>
          <a:xfrm>
            <a:off x="8639660" y="4576809"/>
            <a:ext cx="10477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u="sng" dirty="0" err="1">
                <a:solidFill>
                  <a:schemeClr val="accent1">
                    <a:lumMod val="50000"/>
                  </a:schemeClr>
                </a:solidFill>
              </a:rPr>
              <a:t>더보러가기</a:t>
            </a:r>
            <a:endParaRPr lang="ko-KR" altLang="en-US" sz="13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5710B3-89D2-47BA-BF06-5FB32CF8B2E6}"/>
              </a:ext>
            </a:extLst>
          </p:cNvPr>
          <p:cNvSpPr txBox="1"/>
          <p:nvPr/>
        </p:nvSpPr>
        <p:spPr>
          <a:xfrm>
            <a:off x="5493056" y="6337056"/>
            <a:ext cx="12058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</a:rPr>
              <a:t>●</a:t>
            </a:r>
            <a:r>
              <a:rPr lang="ko-KR" altLang="en-US" sz="1050" dirty="0"/>
              <a:t>  ●  ●  ● ● </a:t>
            </a: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559C013B-E6DB-481A-A807-6B40131906D8}"/>
              </a:ext>
            </a:extLst>
          </p:cNvPr>
          <p:cNvSpPr/>
          <p:nvPr/>
        </p:nvSpPr>
        <p:spPr>
          <a:xfrm rot="5400000">
            <a:off x="11760311" y="3762474"/>
            <a:ext cx="217301" cy="1586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EEBD2AC8-3878-40E7-944D-1D16772B5177}"/>
              </a:ext>
            </a:extLst>
          </p:cNvPr>
          <p:cNvSpPr/>
          <p:nvPr/>
        </p:nvSpPr>
        <p:spPr>
          <a:xfrm rot="16200000">
            <a:off x="214388" y="3762474"/>
            <a:ext cx="217301" cy="1586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8110F-CA2D-4998-8B6B-3CFB662E386E}"/>
              </a:ext>
            </a:extLst>
          </p:cNvPr>
          <p:cNvSpPr txBox="1"/>
          <p:nvPr/>
        </p:nvSpPr>
        <p:spPr>
          <a:xfrm>
            <a:off x="5175683" y="950480"/>
            <a:ext cx="1840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커 뮤 </a:t>
            </a:r>
            <a:r>
              <a:rPr lang="ko-KR" altLang="en-US" sz="28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니</a:t>
            </a:r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티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574C635-F936-4ADB-9A6D-965CCFBE1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12462"/>
              </p:ext>
            </p:extLst>
          </p:nvPr>
        </p:nvGraphicFramePr>
        <p:xfrm>
          <a:off x="2686493" y="1800999"/>
          <a:ext cx="7116726" cy="423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558">
                  <a:extLst>
                    <a:ext uri="{9D8B030D-6E8A-4147-A177-3AD203B41FA5}">
                      <a16:colId xmlns:a16="http://schemas.microsoft.com/office/drawing/2014/main" val="1552717842"/>
                    </a:ext>
                  </a:extLst>
                </a:gridCol>
                <a:gridCol w="5777168">
                  <a:extLst>
                    <a:ext uri="{9D8B030D-6E8A-4147-A177-3AD203B41FA5}">
                      <a16:colId xmlns:a16="http://schemas.microsoft.com/office/drawing/2014/main" val="26449047"/>
                    </a:ext>
                  </a:extLst>
                </a:gridCol>
              </a:tblGrid>
              <a:tr h="3787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게시판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질문   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자유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   홍보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645477"/>
                  </a:ext>
                </a:extLst>
              </a:tr>
              <a:tr h="3887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제목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51212"/>
                  </a:ext>
                </a:extLst>
              </a:tr>
              <a:tr h="448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첨부파일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72082"/>
                  </a:ext>
                </a:extLst>
              </a:tr>
              <a:tr h="30234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내용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63496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1610F1F5-B14A-49DB-98E3-4F58495CC31F}"/>
              </a:ext>
            </a:extLst>
          </p:cNvPr>
          <p:cNvSpPr/>
          <p:nvPr/>
        </p:nvSpPr>
        <p:spPr>
          <a:xfrm>
            <a:off x="1767840" y="1598557"/>
            <a:ext cx="8656320" cy="5076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F36624-7001-424A-B716-63ACE98E01BC}"/>
              </a:ext>
            </a:extLst>
          </p:cNvPr>
          <p:cNvSpPr/>
          <p:nvPr/>
        </p:nvSpPr>
        <p:spPr>
          <a:xfrm>
            <a:off x="533400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80AE89-6298-497C-BAA0-00B8017BE287}"/>
              </a:ext>
            </a:extLst>
          </p:cNvPr>
          <p:cNvSpPr/>
          <p:nvPr/>
        </p:nvSpPr>
        <p:spPr>
          <a:xfrm>
            <a:off x="687324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3974989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D668D7-C3D1-4F5E-BD63-76687245F2A6}"/>
              </a:ext>
            </a:extLst>
          </p:cNvPr>
          <p:cNvSpPr/>
          <p:nvPr/>
        </p:nvSpPr>
        <p:spPr>
          <a:xfrm>
            <a:off x="5971713" y="1704524"/>
            <a:ext cx="4210974" cy="4429946"/>
          </a:xfrm>
          <a:prstGeom prst="rect">
            <a:avLst/>
          </a:prstGeom>
          <a:solidFill>
            <a:schemeClr val="bg1"/>
          </a:solidFill>
          <a:ln>
            <a:solidFill>
              <a:srgbClr val="E68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565C77-9B7D-400D-ADBA-D2A47A63F19C}"/>
              </a:ext>
            </a:extLst>
          </p:cNvPr>
          <p:cNvSpPr/>
          <p:nvPr/>
        </p:nvSpPr>
        <p:spPr>
          <a:xfrm>
            <a:off x="1757779" y="1402686"/>
            <a:ext cx="4228731" cy="5033622"/>
          </a:xfrm>
          <a:prstGeom prst="rect">
            <a:avLst/>
          </a:prstGeom>
          <a:solidFill>
            <a:srgbClr val="EDC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78BA0E-DBF6-4C41-B287-9D37C6F30315}"/>
              </a:ext>
            </a:extLst>
          </p:cNvPr>
          <p:cNvSpPr/>
          <p:nvPr/>
        </p:nvSpPr>
        <p:spPr>
          <a:xfrm>
            <a:off x="6517688" y="3383500"/>
            <a:ext cx="3098307" cy="441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AFB1ED-B2D6-4818-A677-053C52740F34}"/>
              </a:ext>
            </a:extLst>
          </p:cNvPr>
          <p:cNvSpPr/>
          <p:nvPr/>
        </p:nvSpPr>
        <p:spPr>
          <a:xfrm>
            <a:off x="6517689" y="3976078"/>
            <a:ext cx="3098307" cy="44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4A068A-E162-49B6-85C9-502671D31613}"/>
              </a:ext>
            </a:extLst>
          </p:cNvPr>
          <p:cNvSpPr/>
          <p:nvPr/>
        </p:nvSpPr>
        <p:spPr>
          <a:xfrm>
            <a:off x="6517689" y="4617510"/>
            <a:ext cx="1534358" cy="441660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A88D33-189A-4234-BD50-4EF1B35AC091}"/>
              </a:ext>
            </a:extLst>
          </p:cNvPr>
          <p:cNvSpPr/>
          <p:nvPr/>
        </p:nvSpPr>
        <p:spPr>
          <a:xfrm>
            <a:off x="8081637" y="4617511"/>
            <a:ext cx="1534358" cy="441659"/>
          </a:xfrm>
          <a:prstGeom prst="rect">
            <a:avLst/>
          </a:prstGeom>
          <a:solidFill>
            <a:srgbClr val="B9B0B3"/>
          </a:solidFill>
          <a:ln>
            <a:solidFill>
              <a:srgbClr val="B9B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D9AEA-CCE5-4A24-92E5-CB624DF89724}"/>
              </a:ext>
            </a:extLst>
          </p:cNvPr>
          <p:cNvSpPr txBox="1"/>
          <p:nvPr/>
        </p:nvSpPr>
        <p:spPr>
          <a:xfrm>
            <a:off x="7348029" y="2352588"/>
            <a:ext cx="1437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endParaRPr lang="ko-KR" altLang="en-US" sz="36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8C524D-024B-4866-9752-3A70EEF08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90" y="2451841"/>
            <a:ext cx="3098307" cy="195431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3CAF838-28AE-425D-A827-0C180D528404}"/>
              </a:ext>
            </a:extLst>
          </p:cNvPr>
          <p:cNvSpPr txBox="1"/>
          <p:nvPr/>
        </p:nvSpPr>
        <p:spPr>
          <a:xfrm>
            <a:off x="7231603" y="5143515"/>
            <a:ext cx="18324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아이디 찾기 </a:t>
            </a:r>
            <a:r>
              <a:rPr lang="en-US" altLang="ko-KR" sz="105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 </a:t>
            </a:r>
            <a:r>
              <a:rPr lang="ko-KR" altLang="en-US" sz="105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3903674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5D668D7-C3D1-4F5E-BD63-76687245F2A6}"/>
              </a:ext>
            </a:extLst>
          </p:cNvPr>
          <p:cNvSpPr/>
          <p:nvPr/>
        </p:nvSpPr>
        <p:spPr>
          <a:xfrm>
            <a:off x="5971713" y="1704524"/>
            <a:ext cx="4210974" cy="4429946"/>
          </a:xfrm>
          <a:prstGeom prst="rect">
            <a:avLst/>
          </a:prstGeom>
          <a:solidFill>
            <a:schemeClr val="bg1"/>
          </a:solidFill>
          <a:ln>
            <a:solidFill>
              <a:srgbClr val="E68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565C77-9B7D-400D-ADBA-D2A47A63F19C}"/>
              </a:ext>
            </a:extLst>
          </p:cNvPr>
          <p:cNvSpPr/>
          <p:nvPr/>
        </p:nvSpPr>
        <p:spPr>
          <a:xfrm>
            <a:off x="1757779" y="1402686"/>
            <a:ext cx="4228731" cy="5033622"/>
          </a:xfrm>
          <a:prstGeom prst="rect">
            <a:avLst/>
          </a:prstGeom>
          <a:solidFill>
            <a:srgbClr val="EDC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78BA0E-DBF6-4C41-B287-9D37C6F30315}"/>
              </a:ext>
            </a:extLst>
          </p:cNvPr>
          <p:cNvSpPr/>
          <p:nvPr/>
        </p:nvSpPr>
        <p:spPr>
          <a:xfrm>
            <a:off x="6517689" y="2711609"/>
            <a:ext cx="2374777" cy="338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학번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AFB1ED-B2D6-4818-A677-053C52740F34}"/>
              </a:ext>
            </a:extLst>
          </p:cNvPr>
          <p:cNvSpPr/>
          <p:nvPr/>
        </p:nvSpPr>
        <p:spPr>
          <a:xfrm>
            <a:off x="6517689" y="3134215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4A068A-E162-49B6-85C9-502671D31613}"/>
              </a:ext>
            </a:extLst>
          </p:cNvPr>
          <p:cNvSpPr/>
          <p:nvPr/>
        </p:nvSpPr>
        <p:spPr>
          <a:xfrm>
            <a:off x="6517688" y="5404291"/>
            <a:ext cx="1534358" cy="441660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A88D33-189A-4234-BD50-4EF1B35AC091}"/>
              </a:ext>
            </a:extLst>
          </p:cNvPr>
          <p:cNvSpPr/>
          <p:nvPr/>
        </p:nvSpPr>
        <p:spPr>
          <a:xfrm>
            <a:off x="8125286" y="5404292"/>
            <a:ext cx="1534358" cy="441659"/>
          </a:xfrm>
          <a:prstGeom prst="rect">
            <a:avLst/>
          </a:prstGeom>
          <a:solidFill>
            <a:srgbClr val="B9B0B3"/>
          </a:solidFill>
          <a:ln>
            <a:solidFill>
              <a:srgbClr val="B9B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D9AEA-CCE5-4A24-92E5-CB624DF89724}"/>
              </a:ext>
            </a:extLst>
          </p:cNvPr>
          <p:cNvSpPr txBox="1"/>
          <p:nvPr/>
        </p:nvSpPr>
        <p:spPr>
          <a:xfrm>
            <a:off x="7140606" y="2007856"/>
            <a:ext cx="1873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  <a:endParaRPr lang="ko-KR" altLang="en-US" sz="36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8C524D-024B-4866-9752-3A70EEF08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90" y="2451841"/>
            <a:ext cx="3098307" cy="195431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9B9885-2029-4D70-91A3-585645DF2404}"/>
              </a:ext>
            </a:extLst>
          </p:cNvPr>
          <p:cNvSpPr/>
          <p:nvPr/>
        </p:nvSpPr>
        <p:spPr>
          <a:xfrm>
            <a:off x="8997518" y="2704155"/>
            <a:ext cx="803430" cy="345716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중복확인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0DB7AF-855B-4DFE-980B-D796A13484E2}"/>
              </a:ext>
            </a:extLst>
          </p:cNvPr>
          <p:cNvSpPr/>
          <p:nvPr/>
        </p:nvSpPr>
        <p:spPr>
          <a:xfrm>
            <a:off x="6517688" y="3553684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3D01A2-9306-4889-BDB0-060253B24282}"/>
              </a:ext>
            </a:extLst>
          </p:cNvPr>
          <p:cNvSpPr/>
          <p:nvPr/>
        </p:nvSpPr>
        <p:spPr>
          <a:xfrm>
            <a:off x="6517687" y="3980852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B050A6-675C-4F83-8C52-A8370969D85E}"/>
              </a:ext>
            </a:extLst>
          </p:cNvPr>
          <p:cNvSpPr/>
          <p:nvPr/>
        </p:nvSpPr>
        <p:spPr>
          <a:xfrm>
            <a:off x="6517686" y="4416434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600DC1-CB0E-4CA6-990A-3889E0A84E5D}"/>
              </a:ext>
            </a:extLst>
          </p:cNvPr>
          <p:cNvSpPr/>
          <p:nvPr/>
        </p:nvSpPr>
        <p:spPr>
          <a:xfrm>
            <a:off x="8997518" y="4412706"/>
            <a:ext cx="803430" cy="345716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13D35B-2812-4571-965D-8CAC9B8CD9DC}"/>
              </a:ext>
            </a:extLst>
          </p:cNvPr>
          <p:cNvSpPr/>
          <p:nvPr/>
        </p:nvSpPr>
        <p:spPr>
          <a:xfrm>
            <a:off x="6517685" y="4832509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인증번호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</p:spTree>
    <p:extLst>
      <p:ext uri="{BB962C8B-B14F-4D97-AF65-F5344CB8AC3E}">
        <p14:creationId xmlns:p14="http://schemas.microsoft.com/office/powerpoint/2010/main" val="2614426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5D668D7-C3D1-4F5E-BD63-76687245F2A6}"/>
              </a:ext>
            </a:extLst>
          </p:cNvPr>
          <p:cNvSpPr/>
          <p:nvPr/>
        </p:nvSpPr>
        <p:spPr>
          <a:xfrm>
            <a:off x="5971713" y="1704524"/>
            <a:ext cx="4210974" cy="4429946"/>
          </a:xfrm>
          <a:prstGeom prst="rect">
            <a:avLst/>
          </a:prstGeom>
          <a:solidFill>
            <a:schemeClr val="bg1"/>
          </a:solidFill>
          <a:ln>
            <a:solidFill>
              <a:srgbClr val="E68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565C77-9B7D-400D-ADBA-D2A47A63F19C}"/>
              </a:ext>
            </a:extLst>
          </p:cNvPr>
          <p:cNvSpPr/>
          <p:nvPr/>
        </p:nvSpPr>
        <p:spPr>
          <a:xfrm>
            <a:off x="1757779" y="1402686"/>
            <a:ext cx="4228731" cy="5033622"/>
          </a:xfrm>
          <a:prstGeom prst="rect">
            <a:avLst/>
          </a:prstGeom>
          <a:solidFill>
            <a:srgbClr val="EDC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4A068A-E162-49B6-85C9-502671D31613}"/>
              </a:ext>
            </a:extLst>
          </p:cNvPr>
          <p:cNvSpPr/>
          <p:nvPr/>
        </p:nvSpPr>
        <p:spPr>
          <a:xfrm>
            <a:off x="6517688" y="5404291"/>
            <a:ext cx="1534358" cy="441660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A88D33-189A-4234-BD50-4EF1B35AC091}"/>
              </a:ext>
            </a:extLst>
          </p:cNvPr>
          <p:cNvSpPr/>
          <p:nvPr/>
        </p:nvSpPr>
        <p:spPr>
          <a:xfrm>
            <a:off x="8125286" y="5404292"/>
            <a:ext cx="1534358" cy="441659"/>
          </a:xfrm>
          <a:prstGeom prst="rect">
            <a:avLst/>
          </a:prstGeom>
          <a:solidFill>
            <a:srgbClr val="B9B0B3"/>
          </a:solidFill>
          <a:ln>
            <a:solidFill>
              <a:srgbClr val="B9B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8C524D-024B-4866-9752-3A70EEF08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90" y="2451841"/>
            <a:ext cx="3098307" cy="195431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9B9885-2029-4D70-91A3-585645DF2404}"/>
              </a:ext>
            </a:extLst>
          </p:cNvPr>
          <p:cNvSpPr/>
          <p:nvPr/>
        </p:nvSpPr>
        <p:spPr>
          <a:xfrm>
            <a:off x="8997518" y="2704155"/>
            <a:ext cx="803430" cy="345716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중복확인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</p:spTree>
    <p:extLst>
      <p:ext uri="{BB962C8B-B14F-4D97-AF65-F5344CB8AC3E}">
        <p14:creationId xmlns:p14="http://schemas.microsoft.com/office/powerpoint/2010/main" val="2394815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</p:spTree>
    <p:extLst>
      <p:ext uri="{BB962C8B-B14F-4D97-AF65-F5344CB8AC3E}">
        <p14:creationId xmlns:p14="http://schemas.microsoft.com/office/powerpoint/2010/main" val="1924062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CF22D59-C769-48BE-9D23-86B826F015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7">
            <a:extLst>
              <a:ext uri="{FF2B5EF4-FFF2-40B4-BE49-F238E27FC236}">
                <a16:creationId xmlns:a16="http://schemas.microsoft.com/office/drawing/2014/main" id="{6430F365-20DF-4F8D-8849-13EAD9AC5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046497"/>
              </p:ext>
            </p:extLst>
          </p:nvPr>
        </p:nvGraphicFramePr>
        <p:xfrm>
          <a:off x="-3" y="1521458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중앙동아리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8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과동아리</a:t>
                      </a:r>
                    </a:p>
                  </a:txBody>
                  <a:tcPr>
                    <a:lnL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CC8EC5B-AD99-49FE-94F3-A924DA82FB4A}"/>
              </a:ext>
            </a:extLst>
          </p:cNvPr>
          <p:cNvCxnSpPr>
            <a:cxnSpLocks/>
          </p:cNvCxnSpPr>
          <p:nvPr/>
        </p:nvCxnSpPr>
        <p:spPr>
          <a:xfrm>
            <a:off x="0" y="825622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399466-27B2-46D6-AA12-7C479F7E1301}"/>
              </a:ext>
            </a:extLst>
          </p:cNvPr>
          <p:cNvSpPr/>
          <p:nvPr/>
        </p:nvSpPr>
        <p:spPr>
          <a:xfrm>
            <a:off x="523872" y="2361460"/>
            <a:ext cx="3268800" cy="290299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동아리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90F36-45FF-402F-A850-1981AB82DD52}"/>
              </a:ext>
            </a:extLst>
          </p:cNvPr>
          <p:cNvSpPr/>
          <p:nvPr/>
        </p:nvSpPr>
        <p:spPr>
          <a:xfrm>
            <a:off x="4461599" y="2361460"/>
            <a:ext cx="3268800" cy="290299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/>
              <a:t>동아리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1AD28C-0FBC-4BA0-BD98-772EB59FB723}"/>
              </a:ext>
            </a:extLst>
          </p:cNvPr>
          <p:cNvSpPr/>
          <p:nvPr/>
        </p:nvSpPr>
        <p:spPr>
          <a:xfrm>
            <a:off x="8399326" y="2361460"/>
            <a:ext cx="3268800" cy="290299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ko-KR" altLang="en-US" dirty="0"/>
              <a:t>동아리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4EBE4D-C220-4B8C-B676-78A138DD6F63}"/>
              </a:ext>
            </a:extLst>
          </p:cNvPr>
          <p:cNvSpPr/>
          <p:nvPr/>
        </p:nvSpPr>
        <p:spPr>
          <a:xfrm>
            <a:off x="523870" y="5771410"/>
            <a:ext cx="3268799" cy="29029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ko-KR" altLang="en-US" dirty="0"/>
              <a:t>동아리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2A1119-22B8-4A80-9BEA-7B77C7FE113E}"/>
              </a:ext>
            </a:extLst>
          </p:cNvPr>
          <p:cNvSpPr/>
          <p:nvPr/>
        </p:nvSpPr>
        <p:spPr>
          <a:xfrm>
            <a:off x="4461598" y="5771410"/>
            <a:ext cx="3268799" cy="290299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r>
              <a:rPr lang="ko-KR" altLang="en-US" dirty="0"/>
              <a:t>동아리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A132B-9022-4A4D-96CE-E71B7B500D5F}"/>
              </a:ext>
            </a:extLst>
          </p:cNvPr>
          <p:cNvSpPr/>
          <p:nvPr/>
        </p:nvSpPr>
        <p:spPr>
          <a:xfrm>
            <a:off x="8399325" y="5771410"/>
            <a:ext cx="3268799" cy="290299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ko-KR" altLang="en-US" dirty="0"/>
              <a:t>동아리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9FF5D75-F216-40BA-8CCE-951B57886F2E}"/>
              </a:ext>
            </a:extLst>
          </p:cNvPr>
          <p:cNvCxnSpPr>
            <a:cxnSpLocks/>
          </p:cNvCxnSpPr>
          <p:nvPr/>
        </p:nvCxnSpPr>
        <p:spPr>
          <a:xfrm>
            <a:off x="-1" y="825622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7F18D25-0FA3-4FBE-B9BB-7BA82F2D2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98" y="1572402"/>
            <a:ext cx="519544" cy="51954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1B13904-9FD0-40A6-80BE-C1B71DBCDE14}"/>
              </a:ext>
            </a:extLst>
          </p:cNvPr>
          <p:cNvSpPr txBox="1"/>
          <p:nvPr/>
        </p:nvSpPr>
        <p:spPr>
          <a:xfrm>
            <a:off x="5610354" y="888954"/>
            <a:ext cx="971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봉 사</a:t>
            </a: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A8D41AF9-3112-403C-A579-CC1F9880F501}"/>
              </a:ext>
            </a:extLst>
          </p:cNvPr>
          <p:cNvSpPr/>
          <p:nvPr/>
        </p:nvSpPr>
        <p:spPr>
          <a:xfrm rot="10800000">
            <a:off x="6581639" y="1054390"/>
            <a:ext cx="215401" cy="17271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2EDE7B3-ACAB-416D-B2DA-A4F6DBE3BAF0}"/>
              </a:ext>
            </a:extLst>
          </p:cNvPr>
          <p:cNvSpPr/>
          <p:nvPr/>
        </p:nvSpPr>
        <p:spPr>
          <a:xfrm>
            <a:off x="8818879" y="953861"/>
            <a:ext cx="2591305" cy="40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934D930-3533-4FED-8C89-C55C5099B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669" y="995723"/>
            <a:ext cx="278909" cy="2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64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4469CE-01DD-4458-9202-21D2F33AB13F}"/>
              </a:ext>
            </a:extLst>
          </p:cNvPr>
          <p:cNvSpPr/>
          <p:nvPr/>
        </p:nvSpPr>
        <p:spPr>
          <a:xfrm>
            <a:off x="4591334" y="5649149"/>
            <a:ext cx="3000378" cy="2696316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r>
              <a:rPr lang="ko-KR" altLang="en-US" dirty="0"/>
              <a:t>동아리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3DE114C1-05CE-41C3-AB2D-9756A4707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679077"/>
              </p:ext>
            </p:extLst>
          </p:nvPr>
        </p:nvGraphicFramePr>
        <p:xfrm>
          <a:off x="0" y="1524596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중앙동아리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8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과동아리</a:t>
                      </a:r>
                    </a:p>
                  </a:txBody>
                  <a:tcPr>
                    <a:lnL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0399466-27B2-46D6-AA12-7C479F7E1301}"/>
              </a:ext>
            </a:extLst>
          </p:cNvPr>
          <p:cNvSpPr/>
          <p:nvPr/>
        </p:nvSpPr>
        <p:spPr>
          <a:xfrm>
            <a:off x="523872" y="2361460"/>
            <a:ext cx="3000378" cy="269631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동아리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1AD28C-0FBC-4BA0-BD98-772EB59FB723}"/>
              </a:ext>
            </a:extLst>
          </p:cNvPr>
          <p:cNvSpPr/>
          <p:nvPr/>
        </p:nvSpPr>
        <p:spPr>
          <a:xfrm>
            <a:off x="8658222" y="2361458"/>
            <a:ext cx="3000377" cy="269631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ko-KR" altLang="en-US" dirty="0"/>
              <a:t>동아리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2785A2-2694-4B80-A39E-67BECFC4E98F}"/>
              </a:ext>
            </a:extLst>
          </p:cNvPr>
          <p:cNvSpPr/>
          <p:nvPr/>
        </p:nvSpPr>
        <p:spPr>
          <a:xfrm>
            <a:off x="4182047" y="5264456"/>
            <a:ext cx="3818954" cy="128373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음치여도 좋아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같이 </a:t>
            </a:r>
            <a:r>
              <a:rPr lang="ko-KR" altLang="en-US" dirty="0" err="1">
                <a:solidFill>
                  <a:schemeClr val="tx1"/>
                </a:solidFill>
              </a:rPr>
              <a:t>노래부르자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4CB65-64D9-427C-B2D0-A2413060A102}"/>
              </a:ext>
            </a:extLst>
          </p:cNvPr>
          <p:cNvSpPr txBox="1"/>
          <p:nvPr/>
        </p:nvSpPr>
        <p:spPr>
          <a:xfrm>
            <a:off x="5562311" y="617886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schemeClr val="accent6">
                    <a:lumMod val="50000"/>
                  </a:schemeClr>
                </a:solidFill>
              </a:rPr>
              <a:t>JOIN US</a:t>
            </a:r>
            <a:endParaRPr lang="ko-KR" altLang="en-US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9F29CB-A1D3-4DDE-8668-71A1B87BC6FB}"/>
              </a:ext>
            </a:extLst>
          </p:cNvPr>
          <p:cNvSpPr/>
          <p:nvPr/>
        </p:nvSpPr>
        <p:spPr>
          <a:xfrm>
            <a:off x="4182047" y="2361458"/>
            <a:ext cx="3818953" cy="290299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/>
              <a:t>동아리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202146-6686-4B25-9A76-46231D3FBC3D}"/>
              </a:ext>
            </a:extLst>
          </p:cNvPr>
          <p:cNvSpPr/>
          <p:nvPr/>
        </p:nvSpPr>
        <p:spPr>
          <a:xfrm>
            <a:off x="523872" y="5649149"/>
            <a:ext cx="3000378" cy="2696316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ko-KR" altLang="en-US" dirty="0"/>
              <a:t>동아리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BDF873-4B0B-422A-8F89-5177D4160732}"/>
              </a:ext>
            </a:extLst>
          </p:cNvPr>
          <p:cNvSpPr/>
          <p:nvPr/>
        </p:nvSpPr>
        <p:spPr>
          <a:xfrm>
            <a:off x="8667752" y="5649149"/>
            <a:ext cx="3000378" cy="2696316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ko-KR" altLang="en-US" dirty="0"/>
              <a:t>동아리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C687BC7-2375-410E-926B-E953855CC473}"/>
              </a:ext>
            </a:extLst>
          </p:cNvPr>
          <p:cNvCxnSpPr>
            <a:cxnSpLocks/>
          </p:cNvCxnSpPr>
          <p:nvPr/>
        </p:nvCxnSpPr>
        <p:spPr>
          <a:xfrm>
            <a:off x="0" y="825622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45D70F-6C84-412D-AFAA-C336F8BABAE8}"/>
              </a:ext>
            </a:extLst>
          </p:cNvPr>
          <p:cNvSpPr txBox="1"/>
          <p:nvPr/>
        </p:nvSpPr>
        <p:spPr>
          <a:xfrm>
            <a:off x="5610354" y="888954"/>
            <a:ext cx="971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봉 사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7CC9001E-6133-4097-A3E2-1ECE4B0AB457}"/>
              </a:ext>
            </a:extLst>
          </p:cNvPr>
          <p:cNvSpPr/>
          <p:nvPr/>
        </p:nvSpPr>
        <p:spPr>
          <a:xfrm rot="10800000">
            <a:off x="6581639" y="1054390"/>
            <a:ext cx="215401" cy="17271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8E354E2-81F6-474A-97EA-4F99317C0478}"/>
              </a:ext>
            </a:extLst>
          </p:cNvPr>
          <p:cNvSpPr/>
          <p:nvPr/>
        </p:nvSpPr>
        <p:spPr>
          <a:xfrm>
            <a:off x="8818879" y="953861"/>
            <a:ext cx="2591305" cy="40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E31F57A-B3D8-466C-9A09-073EE6438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669" y="995723"/>
            <a:ext cx="278909" cy="29005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2149A33-9A16-48ED-A398-A25A42472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98" y="1572402"/>
            <a:ext cx="519544" cy="51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48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88132D-A4DD-4F7E-A3E1-9092BCC392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18264A-EF0B-4361-BD9C-561EEB3EFE88}"/>
              </a:ext>
            </a:extLst>
          </p:cNvPr>
          <p:cNvSpPr/>
          <p:nvPr/>
        </p:nvSpPr>
        <p:spPr>
          <a:xfrm>
            <a:off x="0" y="825623"/>
            <a:ext cx="12192000" cy="2603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/>
              <a:t>기가히츠</a:t>
            </a:r>
            <a:endParaRPr lang="en-US" altLang="ko-KR" sz="4000" dirty="0"/>
          </a:p>
          <a:p>
            <a:pPr algn="ctr"/>
            <a:r>
              <a:rPr lang="ko-KR" altLang="en-US" dirty="0"/>
              <a:t>히트다 히트 하모니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591E2E-9864-4524-A6ED-430CE55DECE5}"/>
              </a:ext>
            </a:extLst>
          </p:cNvPr>
          <p:cNvSpPr/>
          <p:nvPr/>
        </p:nvSpPr>
        <p:spPr>
          <a:xfrm>
            <a:off x="1786270" y="3781885"/>
            <a:ext cx="3688226" cy="363985"/>
          </a:xfrm>
          <a:prstGeom prst="rect">
            <a:avLst/>
          </a:prstGeom>
          <a:solidFill>
            <a:srgbClr val="AC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C98C14-17B1-4D9E-ABE9-D513419BF8C5}"/>
              </a:ext>
            </a:extLst>
          </p:cNvPr>
          <p:cNvSpPr/>
          <p:nvPr/>
        </p:nvSpPr>
        <p:spPr>
          <a:xfrm>
            <a:off x="6717506" y="3781886"/>
            <a:ext cx="3688224" cy="363984"/>
          </a:xfrm>
          <a:prstGeom prst="rect">
            <a:avLst/>
          </a:prstGeom>
          <a:solidFill>
            <a:srgbClr val="AC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자료실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6965F3-43BD-4F26-B1B8-C16F16D9F5E9}"/>
              </a:ext>
            </a:extLst>
          </p:cNvPr>
          <p:cNvSpPr/>
          <p:nvPr/>
        </p:nvSpPr>
        <p:spPr>
          <a:xfrm>
            <a:off x="1786269" y="4376691"/>
            <a:ext cx="3688225" cy="2481309"/>
          </a:xfrm>
          <a:prstGeom prst="rect">
            <a:avLst/>
          </a:prstGeom>
          <a:noFill/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5CF464-7980-4022-9CB7-D54E7CE249D4}"/>
              </a:ext>
            </a:extLst>
          </p:cNvPr>
          <p:cNvSpPr/>
          <p:nvPr/>
        </p:nvSpPr>
        <p:spPr>
          <a:xfrm>
            <a:off x="6717505" y="4376691"/>
            <a:ext cx="3688225" cy="2481309"/>
          </a:xfrm>
          <a:prstGeom prst="rect">
            <a:avLst/>
          </a:prstGeom>
          <a:noFill/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458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88132D-A4DD-4F7E-A3E1-9092BCC392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FA373F-C5B8-408E-8AB0-62B30B2DC2F2}"/>
              </a:ext>
            </a:extLst>
          </p:cNvPr>
          <p:cNvSpPr/>
          <p:nvPr/>
        </p:nvSpPr>
        <p:spPr>
          <a:xfrm>
            <a:off x="1786268" y="1480188"/>
            <a:ext cx="3688225" cy="363985"/>
          </a:xfrm>
          <a:prstGeom prst="rect">
            <a:avLst/>
          </a:prstGeom>
          <a:solidFill>
            <a:srgbClr val="AC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50BA1D-E327-4091-BAEA-4927D8AA499D}"/>
              </a:ext>
            </a:extLst>
          </p:cNvPr>
          <p:cNvSpPr/>
          <p:nvPr/>
        </p:nvSpPr>
        <p:spPr>
          <a:xfrm>
            <a:off x="6717504" y="1480188"/>
            <a:ext cx="3688225" cy="363990"/>
          </a:xfrm>
          <a:prstGeom prst="rect">
            <a:avLst/>
          </a:prstGeom>
          <a:solidFill>
            <a:srgbClr val="AC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가입 신청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3B1F74-1679-48CD-AD5D-066E4370B778}"/>
              </a:ext>
            </a:extLst>
          </p:cNvPr>
          <p:cNvSpPr/>
          <p:nvPr/>
        </p:nvSpPr>
        <p:spPr>
          <a:xfrm>
            <a:off x="1786269" y="2069422"/>
            <a:ext cx="3688225" cy="2481309"/>
          </a:xfrm>
          <a:prstGeom prst="rect">
            <a:avLst/>
          </a:prstGeom>
          <a:noFill/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EA667C-50C4-4B8A-ACD8-368DE50F50E6}"/>
              </a:ext>
            </a:extLst>
          </p:cNvPr>
          <p:cNvSpPr/>
          <p:nvPr/>
        </p:nvSpPr>
        <p:spPr>
          <a:xfrm>
            <a:off x="6717505" y="2069422"/>
            <a:ext cx="3688225" cy="2481309"/>
          </a:xfrm>
          <a:prstGeom prst="rect">
            <a:avLst/>
          </a:prstGeom>
          <a:noFill/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864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88132D-A4DD-4F7E-A3E1-9092BCC392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02F109A-AE8D-481E-A9FF-2A71C8EC3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72" y="1250160"/>
            <a:ext cx="5906324" cy="478221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DFACAAE-32DD-424A-8F42-B00271031762}"/>
              </a:ext>
            </a:extLst>
          </p:cNvPr>
          <p:cNvSpPr/>
          <p:nvPr/>
        </p:nvSpPr>
        <p:spPr>
          <a:xfrm>
            <a:off x="6624536" y="1254868"/>
            <a:ext cx="5272392" cy="4854096"/>
          </a:xfrm>
          <a:prstGeom prst="rect">
            <a:avLst/>
          </a:prstGeom>
          <a:noFill/>
          <a:ln>
            <a:solidFill>
              <a:srgbClr val="E9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오시는 길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학교 안쪽으로 쭉 들어오시면 </a:t>
            </a:r>
            <a:r>
              <a:rPr lang="en-US" altLang="ko-KR" dirty="0">
                <a:solidFill>
                  <a:schemeClr val="tx1"/>
                </a:solidFill>
              </a:rPr>
              <a:t>~~ </a:t>
            </a:r>
            <a:r>
              <a:rPr lang="ko-KR" altLang="en-US" dirty="0">
                <a:solidFill>
                  <a:schemeClr val="tx1"/>
                </a:solidFill>
              </a:rPr>
              <a:t>건물이 보이는데 이 건물로 들어오셔서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층 안쪽으로 쭉 들어오면 </a:t>
            </a:r>
            <a:r>
              <a:rPr lang="en-US" altLang="ko-KR" dirty="0">
                <a:solidFill>
                  <a:schemeClr val="tx1"/>
                </a:solidFill>
              </a:rPr>
              <a:t>403</a:t>
            </a:r>
            <a:r>
              <a:rPr lang="ko-KR" altLang="en-US" dirty="0">
                <a:solidFill>
                  <a:schemeClr val="tx1"/>
                </a:solidFill>
              </a:rPr>
              <a:t>호 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ko-KR" altLang="en-US" dirty="0">
                <a:solidFill>
                  <a:schemeClr val="tx1"/>
                </a:solidFill>
              </a:rPr>
              <a:t>동아리를 찾을 수 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문의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u="sng" dirty="0">
                <a:solidFill>
                  <a:schemeClr val="accent1"/>
                </a:solidFill>
              </a:rPr>
              <a:t>회장에게 </a:t>
            </a:r>
            <a:r>
              <a:rPr lang="en-US" altLang="ko-KR" u="sng" dirty="0">
                <a:solidFill>
                  <a:schemeClr val="accent1"/>
                </a:solidFill>
              </a:rPr>
              <a:t>DM </a:t>
            </a:r>
            <a:r>
              <a:rPr lang="ko-KR" altLang="en-US" u="sng" dirty="0">
                <a:solidFill>
                  <a:schemeClr val="accent1"/>
                </a:solidFill>
              </a:rPr>
              <a:t>보내기</a:t>
            </a:r>
            <a:endParaRPr lang="en-US" altLang="ko-KR" u="sng" dirty="0">
              <a:solidFill>
                <a:schemeClr val="accent1"/>
              </a:solidFill>
            </a:endParaRPr>
          </a:p>
          <a:p>
            <a:pPr algn="ctr"/>
            <a:r>
              <a:rPr lang="ko-KR" altLang="en-US" u="sng" dirty="0">
                <a:solidFill>
                  <a:schemeClr val="accent1"/>
                </a:solidFill>
              </a:rPr>
              <a:t>부회장에게 </a:t>
            </a:r>
            <a:r>
              <a:rPr lang="en-US" altLang="ko-KR" u="sng" dirty="0">
                <a:solidFill>
                  <a:schemeClr val="accent1"/>
                </a:solidFill>
              </a:rPr>
              <a:t>DM </a:t>
            </a:r>
            <a:r>
              <a:rPr lang="ko-KR" altLang="en-US" u="sng" dirty="0">
                <a:solidFill>
                  <a:schemeClr val="accent1"/>
                </a:solidFill>
              </a:rPr>
              <a:t>보내기</a:t>
            </a:r>
            <a:endParaRPr lang="en-US" altLang="ko-KR" u="sng" dirty="0">
              <a:solidFill>
                <a:schemeClr val="accent1"/>
              </a:solidFill>
            </a:endParaRPr>
          </a:p>
          <a:p>
            <a:pPr algn="ctr"/>
            <a:r>
              <a:rPr lang="ko-KR" altLang="en-US" u="sng" dirty="0">
                <a:solidFill>
                  <a:schemeClr val="accent1"/>
                </a:solidFill>
              </a:rPr>
              <a:t>총무에게 </a:t>
            </a:r>
            <a:r>
              <a:rPr lang="en-US" altLang="ko-KR" u="sng" dirty="0">
                <a:solidFill>
                  <a:schemeClr val="accent1"/>
                </a:solidFill>
              </a:rPr>
              <a:t>DM </a:t>
            </a:r>
            <a:r>
              <a:rPr lang="ko-KR" altLang="en-US" u="sng" dirty="0">
                <a:solidFill>
                  <a:schemeClr val="accent1"/>
                </a:solidFill>
              </a:rPr>
              <a:t>보내기</a:t>
            </a:r>
          </a:p>
        </p:txBody>
      </p:sp>
    </p:spTree>
    <p:extLst>
      <p:ext uri="{BB962C8B-B14F-4D97-AF65-F5344CB8AC3E}">
        <p14:creationId xmlns:p14="http://schemas.microsoft.com/office/powerpoint/2010/main" val="161026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D6851871-B649-4F7B-89C1-73B8373CA4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15476" r="3337" b="17825"/>
          <a:stretch/>
        </p:blipFill>
        <p:spPr>
          <a:xfrm>
            <a:off x="495580" y="1834875"/>
            <a:ext cx="2941498" cy="210092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B0472FF-3070-4B77-BCEF-20956D7E8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541185"/>
              </p:ext>
            </p:extLst>
          </p:nvPr>
        </p:nvGraphicFramePr>
        <p:xfrm>
          <a:off x="1" y="1651246"/>
          <a:ext cx="12192000" cy="5206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876757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438019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76160934"/>
                    </a:ext>
                  </a:extLst>
                </a:gridCol>
              </a:tblGrid>
              <a:tr h="260337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807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966260"/>
                  </a:ext>
                </a:extLst>
              </a:tr>
              <a:tr h="260337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35231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C327158-6A26-48FB-B104-5774805D8C0E}"/>
              </a:ext>
            </a:extLst>
          </p:cNvPr>
          <p:cNvSpPr txBox="1"/>
          <p:nvPr/>
        </p:nvSpPr>
        <p:spPr>
          <a:xfrm>
            <a:off x="852180" y="2479003"/>
            <a:ext cx="2228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공연예술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58EC68A-D5FE-4F80-AD7B-FE94CD1FB4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" t="17312" r="3337" b="15459"/>
          <a:stretch/>
        </p:blipFill>
        <p:spPr>
          <a:xfrm>
            <a:off x="4817607" y="2003550"/>
            <a:ext cx="2556785" cy="183115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1F3E61-2FA5-4F66-B1A2-AADD0567D63F}"/>
              </a:ext>
            </a:extLst>
          </p:cNvPr>
          <p:cNvSpPr txBox="1"/>
          <p:nvPr/>
        </p:nvSpPr>
        <p:spPr>
          <a:xfrm>
            <a:off x="905408" y="3147892"/>
            <a:ext cx="2121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무대에서 축제를 즐기는 사람들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8DA63C1-3F57-4753-AE09-6B3F4F5F5B32}"/>
              </a:ext>
            </a:extLst>
          </p:cNvPr>
          <p:cNvSpPr/>
          <p:nvPr/>
        </p:nvSpPr>
        <p:spPr>
          <a:xfrm>
            <a:off x="4093427" y="938799"/>
            <a:ext cx="3641860" cy="53570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동아리 이름을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75E6735-BE33-4D90-844E-DE77E941C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113" y="1028833"/>
            <a:ext cx="341976" cy="35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02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389052" y="950480"/>
            <a:ext cx="1413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자 료 실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C57F66F4-87C3-41D4-8A7D-97EF003E8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914400"/>
              </p:ext>
            </p:extLst>
          </p:nvPr>
        </p:nvGraphicFramePr>
        <p:xfrm>
          <a:off x="1409431" y="1996957"/>
          <a:ext cx="9734820" cy="4199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538">
                  <a:extLst>
                    <a:ext uri="{9D8B030D-6E8A-4147-A177-3AD203B41FA5}">
                      <a16:colId xmlns:a16="http://schemas.microsoft.com/office/drawing/2014/main" val="4035976003"/>
                    </a:ext>
                  </a:extLst>
                </a:gridCol>
                <a:gridCol w="6147361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1459149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1445772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</a:tblGrid>
              <a:tr h="3769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20201225 </a:t>
                      </a:r>
                      <a:r>
                        <a:rPr lang="ko-KR" altLang="en-US" dirty="0"/>
                        <a:t>공연영상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동아리회장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2021.01.12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2020.01.12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843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0214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3925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6412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14949"/>
                  </a:ext>
                </a:extLst>
              </a:tr>
            </a:tbl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E0A41D8-84D0-4370-BC6D-4A9943636FA1}"/>
              </a:ext>
            </a:extLst>
          </p:cNvPr>
          <p:cNvSpPr/>
          <p:nvPr/>
        </p:nvSpPr>
        <p:spPr>
          <a:xfrm>
            <a:off x="8058816" y="1473700"/>
            <a:ext cx="2591305" cy="40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66D7B81-43B2-4308-9AD6-72E5F7A13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606" y="1515562"/>
            <a:ext cx="278909" cy="290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FEE0BE-30FA-4730-A404-9EB9F9BE9FE7}"/>
              </a:ext>
            </a:extLst>
          </p:cNvPr>
          <p:cNvSpPr txBox="1"/>
          <p:nvPr/>
        </p:nvSpPr>
        <p:spPr>
          <a:xfrm>
            <a:off x="7148556" y="1507073"/>
            <a:ext cx="83079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제목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CAAF99E4-2B83-4C73-8201-71C0D281F35C}"/>
              </a:ext>
            </a:extLst>
          </p:cNvPr>
          <p:cNvSpPr/>
          <p:nvPr/>
        </p:nvSpPr>
        <p:spPr>
          <a:xfrm rot="10800000">
            <a:off x="7733645" y="1575144"/>
            <a:ext cx="177286" cy="167952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C78896-36C2-46C1-A023-22B67A9005AD}"/>
              </a:ext>
            </a:extLst>
          </p:cNvPr>
          <p:cNvSpPr/>
          <p:nvPr/>
        </p:nvSpPr>
        <p:spPr>
          <a:xfrm>
            <a:off x="4515255" y="6242577"/>
            <a:ext cx="3161489" cy="476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1  2  3  4  5  6  7  8  9  10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C458F5E-E2A4-4F6A-BFA6-BC6519266B4F}"/>
              </a:ext>
            </a:extLst>
          </p:cNvPr>
          <p:cNvSpPr/>
          <p:nvPr/>
        </p:nvSpPr>
        <p:spPr>
          <a:xfrm>
            <a:off x="7723762" y="6274269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2C85C10C-19A9-4401-8FE8-DE1B91548110}"/>
              </a:ext>
            </a:extLst>
          </p:cNvPr>
          <p:cNvSpPr/>
          <p:nvPr/>
        </p:nvSpPr>
        <p:spPr>
          <a:xfrm rot="10800000">
            <a:off x="4195863" y="6274268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3332231-90A8-4E39-B91D-421BE5EFC591}"/>
              </a:ext>
            </a:extLst>
          </p:cNvPr>
          <p:cNvSpPr/>
          <p:nvPr/>
        </p:nvSpPr>
        <p:spPr>
          <a:xfrm>
            <a:off x="10171877" y="6315578"/>
            <a:ext cx="706472" cy="403655"/>
          </a:xfrm>
          <a:prstGeom prst="rect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1187292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389052" y="950480"/>
            <a:ext cx="1413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자 료 실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361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68436" y="950480"/>
            <a:ext cx="1855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가 입 신 청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B3BA12D7-D9F6-4D59-B1A5-13462C743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665871"/>
              </p:ext>
            </p:extLst>
          </p:nvPr>
        </p:nvGraphicFramePr>
        <p:xfrm>
          <a:off x="1228589" y="1777234"/>
          <a:ext cx="9915662" cy="4199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252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2866398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2201012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</a:tblGrid>
              <a:tr h="376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en-US" altLang="ko-KR" dirty="0" err="1"/>
                        <a:t>필독</a:t>
                      </a:r>
                      <a:r>
                        <a:rPr lang="en-US" altLang="ko-KR" dirty="0"/>
                        <a:t>]</a:t>
                      </a:r>
                      <a:r>
                        <a:rPr lang="ko-KR" altLang="en-US" dirty="0"/>
                        <a:t>신청서 양식입니다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동아리 회장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2021.01.12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동아리 가입 신청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김수한무거북이와두루미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2020.01.12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843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0214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3925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6412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14949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0FF51A5-48F3-49EB-B9D5-BE73FAD6F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96253"/>
              </p:ext>
            </p:extLst>
          </p:nvPr>
        </p:nvGraphicFramePr>
        <p:xfrm>
          <a:off x="1228589" y="1253977"/>
          <a:ext cx="11462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206">
                  <a:extLst>
                    <a:ext uri="{9D8B030D-6E8A-4147-A177-3AD203B41FA5}">
                      <a16:colId xmlns:a16="http://schemas.microsoft.com/office/drawing/2014/main" val="243710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년도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489700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0955668-F7BA-4FF7-A3A4-CE6923B3A15C}"/>
              </a:ext>
            </a:extLst>
          </p:cNvPr>
          <p:cNvSpPr/>
          <p:nvPr/>
        </p:nvSpPr>
        <p:spPr>
          <a:xfrm rot="10800000">
            <a:off x="2118045" y="1344690"/>
            <a:ext cx="177286" cy="167952"/>
          </a:xfrm>
          <a:prstGeom prst="triangle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93F297-D81D-4E66-90A7-69076A851F4A}"/>
              </a:ext>
            </a:extLst>
          </p:cNvPr>
          <p:cNvSpPr/>
          <p:nvPr/>
        </p:nvSpPr>
        <p:spPr>
          <a:xfrm>
            <a:off x="4515255" y="6128670"/>
            <a:ext cx="3161489" cy="476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1  2  3  4  5  6  7  8  9  10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64757CD-BA6E-47AE-9022-5E66FEA29544}"/>
              </a:ext>
            </a:extLst>
          </p:cNvPr>
          <p:cNvSpPr/>
          <p:nvPr/>
        </p:nvSpPr>
        <p:spPr>
          <a:xfrm>
            <a:off x="7723762" y="6160362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EB11EEC-142F-49E2-88DE-22FB68D55102}"/>
              </a:ext>
            </a:extLst>
          </p:cNvPr>
          <p:cNvSpPr/>
          <p:nvPr/>
        </p:nvSpPr>
        <p:spPr>
          <a:xfrm rot="10800000">
            <a:off x="4195863" y="6160361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37D1B4-276F-4BCA-8061-18BF8A4B8415}"/>
              </a:ext>
            </a:extLst>
          </p:cNvPr>
          <p:cNvSpPr/>
          <p:nvPr/>
        </p:nvSpPr>
        <p:spPr>
          <a:xfrm>
            <a:off x="10171877" y="6201671"/>
            <a:ext cx="706472" cy="403655"/>
          </a:xfrm>
          <a:prstGeom prst="rect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3508604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86192" y="951050"/>
            <a:ext cx="181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가 입 신 청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4580196E-85FA-43E6-9E11-553EB9440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361846"/>
              </p:ext>
            </p:extLst>
          </p:nvPr>
        </p:nvGraphicFramePr>
        <p:xfrm>
          <a:off x="2686493" y="1800999"/>
          <a:ext cx="7116726" cy="3861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558">
                  <a:extLst>
                    <a:ext uri="{9D8B030D-6E8A-4147-A177-3AD203B41FA5}">
                      <a16:colId xmlns:a16="http://schemas.microsoft.com/office/drawing/2014/main" val="1552717842"/>
                    </a:ext>
                  </a:extLst>
                </a:gridCol>
                <a:gridCol w="5777168">
                  <a:extLst>
                    <a:ext uri="{9D8B030D-6E8A-4147-A177-3AD203B41FA5}">
                      <a16:colId xmlns:a16="http://schemas.microsoft.com/office/drawing/2014/main" val="26449047"/>
                    </a:ext>
                  </a:extLst>
                </a:gridCol>
              </a:tblGrid>
              <a:tr h="3887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제목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51212"/>
                  </a:ext>
                </a:extLst>
              </a:tr>
              <a:tr h="448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첨부파일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72082"/>
                  </a:ext>
                </a:extLst>
              </a:tr>
              <a:tr h="30234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634964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9FA6F109-7603-4E03-9A76-889EF39D9720}"/>
              </a:ext>
            </a:extLst>
          </p:cNvPr>
          <p:cNvSpPr/>
          <p:nvPr/>
        </p:nvSpPr>
        <p:spPr>
          <a:xfrm>
            <a:off x="1767840" y="1598557"/>
            <a:ext cx="8656320" cy="5076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11CA88-C134-43D4-9E6C-71A399A2BEE7}"/>
              </a:ext>
            </a:extLst>
          </p:cNvPr>
          <p:cNvSpPr/>
          <p:nvPr/>
        </p:nvSpPr>
        <p:spPr>
          <a:xfrm>
            <a:off x="533400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7BC93C-7396-4F86-AC1E-38AD72CB6813}"/>
              </a:ext>
            </a:extLst>
          </p:cNvPr>
          <p:cNvSpPr/>
          <p:nvPr/>
        </p:nvSpPr>
        <p:spPr>
          <a:xfrm>
            <a:off x="687324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729014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D43C133-95F5-40D6-B675-276741D9AEE2}"/>
              </a:ext>
            </a:extLst>
          </p:cNvPr>
          <p:cNvGrpSpPr/>
          <p:nvPr/>
        </p:nvGrpSpPr>
        <p:grpSpPr>
          <a:xfrm>
            <a:off x="0" y="1598556"/>
            <a:ext cx="12192000" cy="2612698"/>
            <a:chOff x="0" y="1497685"/>
            <a:chExt cx="12192000" cy="261269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034AF3-88CD-4888-9345-9AFD1B3B402F}"/>
                </a:ext>
              </a:extLst>
            </p:cNvPr>
            <p:cNvSpPr/>
            <p:nvPr/>
          </p:nvSpPr>
          <p:spPr>
            <a:xfrm>
              <a:off x="0" y="1497685"/>
              <a:ext cx="12192000" cy="2603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B88E93A-757D-4A29-8839-43EDC7248301}"/>
                </a:ext>
              </a:extLst>
            </p:cNvPr>
            <p:cNvSpPr/>
            <p:nvPr/>
          </p:nvSpPr>
          <p:spPr>
            <a:xfrm>
              <a:off x="0" y="1515892"/>
              <a:ext cx="12192000" cy="2594491"/>
            </a:xfrm>
            <a:prstGeom prst="rect">
              <a:avLst/>
            </a:prstGeom>
            <a:solidFill>
              <a:schemeClr val="dk1">
                <a:alpha val="3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 변경</a:t>
              </a:r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481126" y="304990"/>
            <a:ext cx="710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이현정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4911486" y="948596"/>
            <a:ext cx="236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동 아 리  관 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BF7C-8E71-4028-87FE-513B004CF522}"/>
              </a:ext>
            </a:extLst>
          </p:cNvPr>
          <p:cNvSpPr txBox="1"/>
          <p:nvPr/>
        </p:nvSpPr>
        <p:spPr>
          <a:xfrm>
            <a:off x="9497627" y="304990"/>
            <a:ext cx="20938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로그아웃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</a:t>
            </a:r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마이페이지 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| 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135ACE-233B-4E8C-8CBA-71393F6FD676}"/>
              </a:ext>
            </a:extLst>
          </p:cNvPr>
          <p:cNvSpPr txBox="1"/>
          <p:nvPr/>
        </p:nvSpPr>
        <p:spPr>
          <a:xfrm>
            <a:off x="2031998" y="4790191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동아리 정보</a:t>
            </a:r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ECDB2BEE-C0F1-4A08-9319-B04CD99E5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188453"/>
              </p:ext>
            </p:extLst>
          </p:nvPr>
        </p:nvGraphicFramePr>
        <p:xfrm>
          <a:off x="2031998" y="528638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355">
                  <a:extLst>
                    <a:ext uri="{9D8B030D-6E8A-4147-A177-3AD203B41FA5}">
                      <a16:colId xmlns:a16="http://schemas.microsoft.com/office/drawing/2014/main" val="4195413251"/>
                    </a:ext>
                  </a:extLst>
                </a:gridCol>
                <a:gridCol w="6424645">
                  <a:extLst>
                    <a:ext uri="{9D8B030D-6E8A-4147-A177-3AD203B41FA5}">
                      <a16:colId xmlns:a16="http://schemas.microsoft.com/office/drawing/2014/main" val="3816258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기가히뚜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0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환상의 음악세계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기가히뚜로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074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269B59D-204B-4C34-A668-D4945DB3BD96}"/>
              </a:ext>
            </a:extLst>
          </p:cNvPr>
          <p:cNvSpPr txBox="1"/>
          <p:nvPr/>
        </p:nvSpPr>
        <p:spPr>
          <a:xfrm>
            <a:off x="9570720" y="5710422"/>
            <a:ext cx="719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14/50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62288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481126" y="304990"/>
            <a:ext cx="710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이현정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BF7C-8E71-4028-87FE-513B004CF522}"/>
              </a:ext>
            </a:extLst>
          </p:cNvPr>
          <p:cNvSpPr txBox="1"/>
          <p:nvPr/>
        </p:nvSpPr>
        <p:spPr>
          <a:xfrm>
            <a:off x="9497627" y="304990"/>
            <a:ext cx="20938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로그아웃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</a:t>
            </a:r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마이페이지 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| 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6A279FE5-D0C0-4C80-8D5F-54B0B45BD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37375"/>
              </p:ext>
            </p:extLst>
          </p:nvPr>
        </p:nvGraphicFramePr>
        <p:xfrm>
          <a:off x="2032000" y="2092308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13633735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4195413251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2389517698"/>
                    </a:ext>
                  </a:extLst>
                </a:gridCol>
                <a:gridCol w="1899921">
                  <a:extLst>
                    <a:ext uri="{9D8B030D-6E8A-4147-A177-3AD203B41FA5}">
                      <a16:colId xmlns:a16="http://schemas.microsoft.com/office/drawing/2014/main" val="3816258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가입년도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0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정보통신전자공학부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201521176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김수한무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2021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07425"/>
                  </a:ext>
                </a:extLst>
              </a:tr>
            </a:tbl>
          </a:graphicData>
        </a:graphic>
      </p:graphicFrame>
      <p:graphicFrame>
        <p:nvGraphicFramePr>
          <p:cNvPr id="17" name="표 11">
            <a:extLst>
              <a:ext uri="{FF2B5EF4-FFF2-40B4-BE49-F238E27FC236}">
                <a16:creationId xmlns:a16="http://schemas.microsoft.com/office/drawing/2014/main" id="{345D77DF-B72B-4C1E-BE10-86864B232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698200"/>
              </p:ext>
            </p:extLst>
          </p:nvPr>
        </p:nvGraphicFramePr>
        <p:xfrm>
          <a:off x="2031998" y="4093500"/>
          <a:ext cx="8128000" cy="113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620">
                  <a:extLst>
                    <a:ext uri="{9D8B030D-6E8A-4147-A177-3AD203B41FA5}">
                      <a16:colId xmlns:a16="http://schemas.microsoft.com/office/drawing/2014/main" val="4195413251"/>
                    </a:ext>
                  </a:extLst>
                </a:gridCol>
                <a:gridCol w="4067380">
                  <a:extLst>
                    <a:ext uri="{9D8B030D-6E8A-4147-A177-3AD203B41FA5}">
                      <a16:colId xmlns:a16="http://schemas.microsoft.com/office/drawing/2014/main" val="38162583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i="0" dirty="0">
                          <a:solidFill>
                            <a:schemeClr val="tx1"/>
                          </a:solidFill>
                        </a:rPr>
                        <a:t>대분류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소분류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00597"/>
                  </a:ext>
                </a:extLst>
              </a:tr>
              <a:tr h="3856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                                    </a:t>
                      </a:r>
                      <a:r>
                        <a:rPr lang="ko-KR" altLang="en-US" sz="1400" b="0" u="sng" dirty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B2B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분류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 – 1                            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u="sng" dirty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07425"/>
                  </a:ext>
                </a:extLst>
              </a:tr>
              <a:tr h="385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추가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9771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F6D8AAD-43A4-4277-A387-E5AB34DBC4A4}"/>
              </a:ext>
            </a:extLst>
          </p:cNvPr>
          <p:cNvSpPr txBox="1"/>
          <p:nvPr/>
        </p:nvSpPr>
        <p:spPr>
          <a:xfrm>
            <a:off x="2031998" y="1497296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회원 관리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A9E744-98D8-4DD9-A7D8-BCD7E1C19062}"/>
              </a:ext>
            </a:extLst>
          </p:cNvPr>
          <p:cNvSpPr txBox="1"/>
          <p:nvPr/>
        </p:nvSpPr>
        <p:spPr>
          <a:xfrm>
            <a:off x="2031998" y="3429000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자료실 관리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53BB8A-7337-4060-AEDD-B13531D6FB3C}"/>
              </a:ext>
            </a:extLst>
          </p:cNvPr>
          <p:cNvSpPr/>
          <p:nvPr/>
        </p:nvSpPr>
        <p:spPr>
          <a:xfrm>
            <a:off x="10342880" y="2479040"/>
            <a:ext cx="690880" cy="355584"/>
          </a:xfrm>
          <a:prstGeom prst="rect">
            <a:avLst/>
          </a:prstGeom>
          <a:solidFill>
            <a:srgbClr val="E85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탈퇴</a:t>
            </a:r>
          </a:p>
        </p:txBody>
      </p:sp>
    </p:spTree>
    <p:extLst>
      <p:ext uri="{BB962C8B-B14F-4D97-AF65-F5344CB8AC3E}">
        <p14:creationId xmlns:p14="http://schemas.microsoft.com/office/powerpoint/2010/main" val="3061038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6DC2170-239C-46BE-9A3F-836ACD5B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242" y="1213785"/>
            <a:ext cx="1457528" cy="30007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24C303-DAB0-4645-B34B-29F793E6D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356" y="1289996"/>
            <a:ext cx="1428949" cy="2924583"/>
          </a:xfrm>
          <a:prstGeom prst="rect">
            <a:avLst/>
          </a:prstGeom>
          <a:ln>
            <a:noFill/>
          </a:ln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2AF064-6B9B-4F62-A01C-96D65C771E5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34B3AB-1276-44EF-A278-A106D78193B0}"/>
              </a:ext>
            </a:extLst>
          </p:cNvPr>
          <p:cNvSpPr txBox="1"/>
          <p:nvPr/>
        </p:nvSpPr>
        <p:spPr>
          <a:xfrm>
            <a:off x="393183" y="1751792"/>
            <a:ext cx="46041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1.1</a:t>
            </a:r>
            <a:r>
              <a:rPr lang="ko-KR" altLang="en-US" dirty="0"/>
              <a:t>버전에서 해야 할 것들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가입 신청서 좋아요 </a:t>
            </a:r>
            <a:r>
              <a:rPr lang="en-US" altLang="ko-KR" dirty="0"/>
              <a:t>(</a:t>
            </a:r>
            <a:r>
              <a:rPr lang="ko-KR" altLang="en-US" dirty="0" err="1"/>
              <a:t>좋아요수는</a:t>
            </a:r>
            <a:r>
              <a:rPr lang="ko-KR" altLang="en-US" dirty="0"/>
              <a:t> 회장만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실명인증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사진 편집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실시간 채팅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신청서 항목 수정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새 글 표시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동아리장에게 새 신청서 등록 알림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2DF77A-AC97-483E-ADB1-DDD99E39D73B}"/>
              </a:ext>
            </a:extLst>
          </p:cNvPr>
          <p:cNvSpPr txBox="1"/>
          <p:nvPr/>
        </p:nvSpPr>
        <p:spPr>
          <a:xfrm>
            <a:off x="393183" y="1382460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배포마다 가이드북 업데이트</a:t>
            </a:r>
          </a:p>
        </p:txBody>
      </p:sp>
    </p:spTree>
    <p:extLst>
      <p:ext uri="{BB962C8B-B14F-4D97-AF65-F5344CB8AC3E}">
        <p14:creationId xmlns:p14="http://schemas.microsoft.com/office/powerpoint/2010/main" val="1110320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9">
            <a:extLst>
              <a:ext uri="{FF2B5EF4-FFF2-40B4-BE49-F238E27FC236}">
                <a16:creationId xmlns:a16="http://schemas.microsoft.com/office/drawing/2014/main" id="{63CE5E33-3A97-451D-B3C7-9CA417622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876759"/>
              </p:ext>
            </p:extLst>
          </p:nvPr>
        </p:nvGraphicFramePr>
        <p:xfrm>
          <a:off x="2032000" y="0"/>
          <a:ext cx="9164083" cy="695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193">
                  <a:extLst>
                    <a:ext uri="{9D8B030D-6E8A-4147-A177-3AD203B41FA5}">
                      <a16:colId xmlns:a16="http://schemas.microsoft.com/office/drawing/2014/main" val="3910753688"/>
                    </a:ext>
                  </a:extLst>
                </a:gridCol>
                <a:gridCol w="1769923">
                  <a:extLst>
                    <a:ext uri="{9D8B030D-6E8A-4147-A177-3AD203B41FA5}">
                      <a16:colId xmlns:a16="http://schemas.microsoft.com/office/drawing/2014/main" val="4204041376"/>
                    </a:ext>
                  </a:extLst>
                </a:gridCol>
                <a:gridCol w="5932967">
                  <a:extLst>
                    <a:ext uri="{9D8B030D-6E8A-4147-A177-3AD203B41FA5}">
                      <a16:colId xmlns:a16="http://schemas.microsoft.com/office/drawing/2014/main" val="3636762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필요한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상세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69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학번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로그인상태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41872"/>
                  </a:ext>
                </a:extLst>
              </a:tr>
              <a:tr h="121920">
                <a:tc rowSpan="8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공연예술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기가히츠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679686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밴드실험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820044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F.O.M.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367919"/>
                  </a:ext>
                </a:extLst>
              </a:tr>
              <a:tr h="3039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165518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문화 레저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791925"/>
                  </a:ext>
                </a:extLst>
              </a:tr>
              <a:tr h="180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7623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종교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738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봉사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80514"/>
                  </a:ext>
                </a:extLst>
              </a:tr>
              <a:tr h="0">
                <a:tc rowSpan="9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전체 공지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공지 공개 설정 시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163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전체 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일정 공개 설정 시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40384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1767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자유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3770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24564"/>
                  </a:ext>
                </a:extLst>
              </a:tr>
              <a:tr h="2174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공지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분류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내용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첨부파일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작성시간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공개 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68938"/>
                  </a:ext>
                </a:extLst>
              </a:tr>
              <a:tr h="1432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38630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가입 신청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79854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자료실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230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40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BDF772F-D4D2-4B87-9B8D-E703FC5356BC}"/>
              </a:ext>
            </a:extLst>
          </p:cNvPr>
          <p:cNvGrpSpPr/>
          <p:nvPr/>
        </p:nvGrpSpPr>
        <p:grpSpPr>
          <a:xfrm>
            <a:off x="0" y="4438667"/>
            <a:ext cx="12192000" cy="2409806"/>
            <a:chOff x="0" y="4438667"/>
            <a:chExt cx="12192000" cy="2409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AF286EF-E582-4462-B6CF-667340D808F3}"/>
                </a:ext>
              </a:extLst>
            </p:cNvPr>
            <p:cNvSpPr/>
            <p:nvPr/>
          </p:nvSpPr>
          <p:spPr>
            <a:xfrm>
              <a:off x="0" y="4438667"/>
              <a:ext cx="12192000" cy="240980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A5F1B9-C9BF-4A6C-B0C6-713D24A51F45}"/>
                </a:ext>
              </a:extLst>
            </p:cNvPr>
            <p:cNvSpPr txBox="1"/>
            <p:nvPr/>
          </p:nvSpPr>
          <p:spPr>
            <a:xfrm>
              <a:off x="1963237" y="480429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C0872A-2043-45A2-9874-38786E6BDB1E}"/>
                </a:ext>
              </a:extLst>
            </p:cNvPr>
            <p:cNvSpPr txBox="1"/>
            <p:nvPr/>
          </p:nvSpPr>
          <p:spPr>
            <a:xfrm>
              <a:off x="5772149" y="4762500"/>
              <a:ext cx="647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위치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D672FC-9E93-4A8E-907C-517C529B69AF}"/>
                </a:ext>
              </a:extLst>
            </p:cNvPr>
            <p:cNvSpPr txBox="1"/>
            <p:nvPr/>
          </p:nvSpPr>
          <p:spPr>
            <a:xfrm>
              <a:off x="9695905" y="4762500"/>
              <a:ext cx="647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문의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DA2434-CBD1-4102-99A9-5D2033CCDDA8}"/>
                </a:ext>
              </a:extLst>
            </p:cNvPr>
            <p:cNvSpPr txBox="1"/>
            <p:nvPr/>
          </p:nvSpPr>
          <p:spPr>
            <a:xfrm>
              <a:off x="535573" y="5192672"/>
              <a:ext cx="35030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11111111111111111111111111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11111111111111111111111111</a:t>
              </a: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79EFEB-37C0-4D13-9938-1EFEC6E111A2}"/>
                </a:ext>
              </a:extLst>
            </p:cNvPr>
            <p:cNvSpPr txBox="1"/>
            <p:nvPr/>
          </p:nvSpPr>
          <p:spPr>
            <a:xfrm>
              <a:off x="4344485" y="5192672"/>
              <a:ext cx="35030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222222222222222222222222222222222222222222222222222222222222</a:t>
              </a: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9A8A7B0-4C18-4A17-BACD-EFD9F07FE6D7}"/>
                </a:ext>
              </a:extLst>
            </p:cNvPr>
            <p:cNvSpPr txBox="1"/>
            <p:nvPr/>
          </p:nvSpPr>
          <p:spPr>
            <a:xfrm>
              <a:off x="8268242" y="5192672"/>
              <a:ext cx="35030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33333333333333333333333333333333333</a:t>
              </a: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C8F5EF6-659D-40BB-B80C-6D9391352D09}"/>
              </a:ext>
            </a:extLst>
          </p:cNvPr>
          <p:cNvGrpSpPr/>
          <p:nvPr/>
        </p:nvGrpSpPr>
        <p:grpSpPr>
          <a:xfrm>
            <a:off x="206926" y="1107504"/>
            <a:ext cx="3623394" cy="3151219"/>
            <a:chOff x="1" y="824033"/>
            <a:chExt cx="4037244" cy="361303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221B33-91FE-40D2-9616-AAF5423D933B}"/>
                </a:ext>
              </a:extLst>
            </p:cNvPr>
            <p:cNvSpPr txBox="1"/>
            <p:nvPr/>
          </p:nvSpPr>
          <p:spPr>
            <a:xfrm>
              <a:off x="1460809" y="845801"/>
              <a:ext cx="1125425" cy="32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아임크리수진" panose="00000500000000000000" pitchFamily="2" charset="-127"/>
                  <a:ea typeface="아임크리수진" panose="00000500000000000000" pitchFamily="2" charset="-127"/>
                </a:rPr>
                <a:t>공 지 사 항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3C41C2-68B3-4031-B712-1B5336E4B734}"/>
                </a:ext>
              </a:extLst>
            </p:cNvPr>
            <p:cNvSpPr/>
            <p:nvPr/>
          </p:nvSpPr>
          <p:spPr>
            <a:xfrm>
              <a:off x="1" y="824033"/>
              <a:ext cx="4037244" cy="361303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공지사항</a:t>
              </a:r>
            </a:p>
          </p:txBody>
        </p:sp>
      </p:grpSp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2ED9544E-C271-4FE4-914E-BE074D59C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65869"/>
              </p:ext>
            </p:extLst>
          </p:nvPr>
        </p:nvGraphicFramePr>
        <p:xfrm>
          <a:off x="206916" y="1768479"/>
          <a:ext cx="3623403" cy="20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491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995119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724793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</a:tblGrid>
              <a:tr h="176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제목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4047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총동아리연합회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2021.01.12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2817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2020.01.12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2817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2817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2817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21BD4BDB-1226-4246-BFF0-3C0073F99CAE}"/>
              </a:ext>
            </a:extLst>
          </p:cNvPr>
          <p:cNvGrpSpPr/>
          <p:nvPr/>
        </p:nvGrpSpPr>
        <p:grpSpPr>
          <a:xfrm>
            <a:off x="4152222" y="1108850"/>
            <a:ext cx="3623394" cy="3149868"/>
            <a:chOff x="4077376" y="825624"/>
            <a:chExt cx="4037244" cy="361304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756D3C8-FE79-4465-BE11-4029ECFF6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360"/>
            <a:stretch/>
          </p:blipFill>
          <p:spPr>
            <a:xfrm>
              <a:off x="4077376" y="1330548"/>
              <a:ext cx="4037243" cy="3106523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32D078-7EBF-46FA-8DE4-60A2722C6E3D}"/>
                </a:ext>
              </a:extLst>
            </p:cNvPr>
            <p:cNvSpPr/>
            <p:nvPr/>
          </p:nvSpPr>
          <p:spPr>
            <a:xfrm>
              <a:off x="4077377" y="825624"/>
              <a:ext cx="4037243" cy="36130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860083-1B91-4382-9356-CE327902E6EF}"/>
                </a:ext>
              </a:extLst>
            </p:cNvPr>
            <p:cNvSpPr txBox="1"/>
            <p:nvPr/>
          </p:nvSpPr>
          <p:spPr>
            <a:xfrm>
              <a:off x="5799839" y="853167"/>
              <a:ext cx="592315" cy="328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아임크리수진" panose="00000500000000000000" pitchFamily="2" charset="-127"/>
                  <a:ea typeface="아임크리수진" panose="00000500000000000000" pitchFamily="2" charset="-127"/>
                </a:rPr>
                <a:t>일 정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17DB930-C60A-4E3B-887B-8F17B3868A0C}"/>
              </a:ext>
            </a:extLst>
          </p:cNvPr>
          <p:cNvGrpSpPr/>
          <p:nvPr/>
        </p:nvGrpSpPr>
        <p:grpSpPr>
          <a:xfrm>
            <a:off x="8097520" y="1107505"/>
            <a:ext cx="3887554" cy="3151213"/>
            <a:chOff x="8144958" y="824033"/>
            <a:chExt cx="4037243" cy="361304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808A02F-1A31-42E7-8763-C08CAD16E841}"/>
                </a:ext>
              </a:extLst>
            </p:cNvPr>
            <p:cNvSpPr/>
            <p:nvPr/>
          </p:nvSpPr>
          <p:spPr>
            <a:xfrm>
              <a:off x="8144958" y="824033"/>
              <a:ext cx="4037243" cy="36130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커뮤니티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4E19C7-001F-41C1-B667-D34C0C335716}"/>
                </a:ext>
              </a:extLst>
            </p:cNvPr>
            <p:cNvSpPr txBox="1"/>
            <p:nvPr/>
          </p:nvSpPr>
          <p:spPr>
            <a:xfrm>
              <a:off x="9749784" y="872133"/>
              <a:ext cx="782848" cy="32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아임크리수진" panose="00000500000000000000" pitchFamily="2" charset="-127"/>
                  <a:ea typeface="아임크리수진" panose="00000500000000000000" pitchFamily="2" charset="-127"/>
                </a:rPr>
                <a:t>게 시 판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</p:spTree>
    <p:extLst>
      <p:ext uri="{BB962C8B-B14F-4D97-AF65-F5344CB8AC3E}">
        <p14:creationId xmlns:p14="http://schemas.microsoft.com/office/powerpoint/2010/main" val="177321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D43C133-95F5-40D6-B675-276741D9AEE2}"/>
              </a:ext>
            </a:extLst>
          </p:cNvPr>
          <p:cNvGrpSpPr/>
          <p:nvPr/>
        </p:nvGrpSpPr>
        <p:grpSpPr>
          <a:xfrm>
            <a:off x="0" y="1598556"/>
            <a:ext cx="12192000" cy="2612698"/>
            <a:chOff x="0" y="1497685"/>
            <a:chExt cx="12192000" cy="261269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034AF3-88CD-4888-9345-9AFD1B3B402F}"/>
                </a:ext>
              </a:extLst>
            </p:cNvPr>
            <p:cNvSpPr/>
            <p:nvPr/>
          </p:nvSpPr>
          <p:spPr>
            <a:xfrm>
              <a:off x="0" y="1497685"/>
              <a:ext cx="12192000" cy="2603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B88E93A-757D-4A29-8839-43EDC7248301}"/>
                </a:ext>
              </a:extLst>
            </p:cNvPr>
            <p:cNvSpPr/>
            <p:nvPr/>
          </p:nvSpPr>
          <p:spPr>
            <a:xfrm>
              <a:off x="0" y="1515892"/>
              <a:ext cx="12192000" cy="2594491"/>
            </a:xfrm>
            <a:prstGeom prst="rect">
              <a:avLst/>
            </a:prstGeom>
            <a:solidFill>
              <a:schemeClr val="dk1">
                <a:alpha val="3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 추가</a:t>
              </a:r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481126" y="304990"/>
            <a:ext cx="710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이현정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4911486" y="948596"/>
            <a:ext cx="236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메 인 관 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BF7C-8E71-4028-87FE-513B004CF522}"/>
              </a:ext>
            </a:extLst>
          </p:cNvPr>
          <p:cNvSpPr txBox="1"/>
          <p:nvPr/>
        </p:nvSpPr>
        <p:spPr>
          <a:xfrm>
            <a:off x="9497627" y="304990"/>
            <a:ext cx="20938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로그아웃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</a:t>
            </a:r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마이페이지 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| 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135ACE-233B-4E8C-8CBA-71393F6FD676}"/>
              </a:ext>
            </a:extLst>
          </p:cNvPr>
          <p:cNvSpPr txBox="1"/>
          <p:nvPr/>
        </p:nvSpPr>
        <p:spPr>
          <a:xfrm>
            <a:off x="2031998" y="4489843"/>
            <a:ext cx="169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이벤트 정보</a:t>
            </a:r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ECDB2BEE-C0F1-4A08-9319-B04CD99E5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385369"/>
              </p:ext>
            </p:extLst>
          </p:nvPr>
        </p:nvGraphicFramePr>
        <p:xfrm>
          <a:off x="2052316" y="4974857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355">
                  <a:extLst>
                    <a:ext uri="{9D8B030D-6E8A-4147-A177-3AD203B41FA5}">
                      <a16:colId xmlns:a16="http://schemas.microsoft.com/office/drawing/2014/main" val="4195413251"/>
                    </a:ext>
                  </a:extLst>
                </a:gridCol>
                <a:gridCol w="6424645">
                  <a:extLst>
                    <a:ext uri="{9D8B030D-6E8A-4147-A177-3AD203B41FA5}">
                      <a16:colId xmlns:a16="http://schemas.microsoft.com/office/drawing/2014/main" val="3816258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이벤트 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MERRY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CHRISTMAS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0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이벤트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시에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공원으로 버스킹 즐기러 오세요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0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링크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https://www.hagdong.com?noticeNo=123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3306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269B59D-204B-4C34-A668-D4945DB3BD96}"/>
              </a:ext>
            </a:extLst>
          </p:cNvPr>
          <p:cNvSpPr txBox="1"/>
          <p:nvPr/>
        </p:nvSpPr>
        <p:spPr>
          <a:xfrm>
            <a:off x="9570720" y="5710422"/>
            <a:ext cx="719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14/50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4342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73336" y="950480"/>
            <a:ext cx="184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공 지 사 항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403A66-0E15-4AD8-84AA-28C38036D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688137"/>
              </p:ext>
            </p:extLst>
          </p:nvPr>
        </p:nvGraphicFramePr>
        <p:xfrm>
          <a:off x="1228589" y="1576204"/>
          <a:ext cx="9734820" cy="419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538">
                  <a:extLst>
                    <a:ext uri="{9D8B030D-6E8A-4147-A177-3AD203B41FA5}">
                      <a16:colId xmlns:a16="http://schemas.microsoft.com/office/drawing/2014/main" val="4035976003"/>
                    </a:ext>
                  </a:extLst>
                </a:gridCol>
                <a:gridCol w="6147361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1459149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1445772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</a:tblGrid>
              <a:tr h="370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/>
                        <a:t>총동아리연합회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2021.01.12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2020.01.12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843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0214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3925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6412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1494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9AD29CA9-B2FA-4B18-9770-AA7D278C6899}"/>
              </a:ext>
            </a:extLst>
          </p:cNvPr>
          <p:cNvSpPr/>
          <p:nvPr/>
        </p:nvSpPr>
        <p:spPr>
          <a:xfrm>
            <a:off x="4515255" y="5858769"/>
            <a:ext cx="3161489" cy="476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1  2  3  4  5  6  7  8  9  10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2430EAF-79BF-4A6C-9DFC-0450AE2525C8}"/>
              </a:ext>
            </a:extLst>
          </p:cNvPr>
          <p:cNvSpPr/>
          <p:nvPr/>
        </p:nvSpPr>
        <p:spPr>
          <a:xfrm>
            <a:off x="7723762" y="5890461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FEF3E57-842E-49F0-99B3-FC398EF91980}"/>
              </a:ext>
            </a:extLst>
          </p:cNvPr>
          <p:cNvSpPr/>
          <p:nvPr/>
        </p:nvSpPr>
        <p:spPr>
          <a:xfrm rot="10800000">
            <a:off x="4195863" y="5890460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B15260-7556-463C-A897-5E54B21D75D5}"/>
              </a:ext>
            </a:extLst>
          </p:cNvPr>
          <p:cNvSpPr/>
          <p:nvPr/>
        </p:nvSpPr>
        <p:spPr>
          <a:xfrm>
            <a:off x="10161244" y="5931770"/>
            <a:ext cx="706472" cy="403655"/>
          </a:xfrm>
          <a:prstGeom prst="rect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111452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73336" y="950480"/>
            <a:ext cx="184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공 지 사 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006620-0066-4156-BFBE-0C69BD801536}"/>
              </a:ext>
            </a:extLst>
          </p:cNvPr>
          <p:cNvSpPr/>
          <p:nvPr/>
        </p:nvSpPr>
        <p:spPr>
          <a:xfrm>
            <a:off x="1767840" y="1849119"/>
            <a:ext cx="8656320" cy="4825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C42FF3-BF0A-41FF-ADC4-7211599579A0}"/>
              </a:ext>
            </a:extLst>
          </p:cNvPr>
          <p:cNvSpPr txBox="1"/>
          <p:nvPr/>
        </p:nvSpPr>
        <p:spPr>
          <a:xfrm>
            <a:off x="2550160" y="1930400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90911-7B5A-44F9-A135-B8F6A941412C}"/>
              </a:ext>
            </a:extLst>
          </p:cNvPr>
          <p:cNvSpPr txBox="1"/>
          <p:nvPr/>
        </p:nvSpPr>
        <p:spPr>
          <a:xfrm>
            <a:off x="4003040" y="1930400"/>
            <a:ext cx="5740400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제목이 제목제목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527714-1C6E-49D3-AD9E-47E505F971E8}"/>
              </a:ext>
            </a:extLst>
          </p:cNvPr>
          <p:cNvSpPr txBox="1"/>
          <p:nvPr/>
        </p:nvSpPr>
        <p:spPr>
          <a:xfrm>
            <a:off x="2550160" y="3291245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CB0DBA-D3BF-43AD-B573-7A16F727B2EE}"/>
              </a:ext>
            </a:extLst>
          </p:cNvPr>
          <p:cNvSpPr/>
          <p:nvPr/>
        </p:nvSpPr>
        <p:spPr>
          <a:xfrm>
            <a:off x="4003040" y="3291245"/>
            <a:ext cx="5740400" cy="2741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내용이 내용내용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FC09AB-97F6-40C1-BCE8-4BB0A7062175}"/>
              </a:ext>
            </a:extLst>
          </p:cNvPr>
          <p:cNvSpPr/>
          <p:nvPr/>
        </p:nvSpPr>
        <p:spPr>
          <a:xfrm>
            <a:off x="533400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0304E5-46A9-4957-B7DE-1751322D87C5}"/>
              </a:ext>
            </a:extLst>
          </p:cNvPr>
          <p:cNvSpPr/>
          <p:nvPr/>
        </p:nvSpPr>
        <p:spPr>
          <a:xfrm>
            <a:off x="687324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56FAE-A0BD-4DB2-8C8A-8E2688E67D12}"/>
              </a:ext>
            </a:extLst>
          </p:cNvPr>
          <p:cNvSpPr txBox="1"/>
          <p:nvPr/>
        </p:nvSpPr>
        <p:spPr>
          <a:xfrm>
            <a:off x="2448560" y="277949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첨부파일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A0E2B-FF31-4D26-A581-375D7FF782DC}"/>
              </a:ext>
            </a:extLst>
          </p:cNvPr>
          <p:cNvSpPr txBox="1"/>
          <p:nvPr/>
        </p:nvSpPr>
        <p:spPr>
          <a:xfrm>
            <a:off x="4003040" y="2779497"/>
            <a:ext cx="5740400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첨부파일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D2A429-C735-4B98-9A48-8CFBE2C8D0F9}"/>
              </a:ext>
            </a:extLst>
          </p:cNvPr>
          <p:cNvSpPr txBox="1"/>
          <p:nvPr/>
        </p:nvSpPr>
        <p:spPr>
          <a:xfrm>
            <a:off x="9232777" y="1359084"/>
            <a:ext cx="1191383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 err="1"/>
              <a:t>선택안함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8688B0-6211-4D9B-82A3-95FD73FAF133}"/>
              </a:ext>
            </a:extLst>
          </p:cNvPr>
          <p:cNvSpPr txBox="1"/>
          <p:nvPr/>
        </p:nvSpPr>
        <p:spPr>
          <a:xfrm>
            <a:off x="2550160" y="2354948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C9662-9D8A-4E2A-8485-D27313C2EBA6}"/>
              </a:ext>
            </a:extLst>
          </p:cNvPr>
          <p:cNvSpPr txBox="1"/>
          <p:nvPr/>
        </p:nvSpPr>
        <p:spPr>
          <a:xfrm>
            <a:off x="4003040" y="2338957"/>
            <a:ext cx="1953877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2021.01.12.20:00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7AD3F9-6635-43EF-B3B2-09DF80E829D1}"/>
              </a:ext>
            </a:extLst>
          </p:cNvPr>
          <p:cNvSpPr txBox="1"/>
          <p:nvPr/>
        </p:nvSpPr>
        <p:spPr>
          <a:xfrm>
            <a:off x="5956917" y="2338957"/>
            <a:ext cx="35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80591F-D276-4A6D-A782-61862F61309B}"/>
              </a:ext>
            </a:extLst>
          </p:cNvPr>
          <p:cNvSpPr txBox="1"/>
          <p:nvPr/>
        </p:nvSpPr>
        <p:spPr>
          <a:xfrm>
            <a:off x="6307140" y="2332649"/>
            <a:ext cx="1953877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2021.01.12.23:00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7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626574" y="950480"/>
            <a:ext cx="938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일 정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99AF17-996B-43EC-90BB-0117730E77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0"/>
          <a:stretch/>
        </p:blipFill>
        <p:spPr>
          <a:xfrm>
            <a:off x="2841622" y="1700665"/>
            <a:ext cx="6508756" cy="515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5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626574" y="950480"/>
            <a:ext cx="938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일 정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99AF17-996B-43EC-90BB-0117730E77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0"/>
          <a:stretch/>
        </p:blipFill>
        <p:spPr>
          <a:xfrm>
            <a:off x="2841622" y="1700665"/>
            <a:ext cx="6508756" cy="51573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E9C4977-24C2-4D66-BF1D-7BC80BE39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69" y="1700665"/>
            <a:ext cx="2841061" cy="475521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C9D60C3-DC0E-4729-AA6F-43FF90736A87}"/>
              </a:ext>
            </a:extLst>
          </p:cNvPr>
          <p:cNvSpPr/>
          <p:nvPr/>
        </p:nvSpPr>
        <p:spPr>
          <a:xfrm>
            <a:off x="6565426" y="1813516"/>
            <a:ext cx="849869" cy="535225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4C26EC-3190-4881-AE57-D8F7B9DDFD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395" t="86832" r="3250" b="1586"/>
          <a:stretch/>
        </p:blipFill>
        <p:spPr>
          <a:xfrm>
            <a:off x="6921881" y="1890258"/>
            <a:ext cx="430178" cy="38174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45317F-AA58-40B7-88D4-96FE6E06DA97}"/>
              </a:ext>
            </a:extLst>
          </p:cNvPr>
          <p:cNvSpPr/>
          <p:nvPr/>
        </p:nvSpPr>
        <p:spPr>
          <a:xfrm>
            <a:off x="6565426" y="5764764"/>
            <a:ext cx="849869" cy="535225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3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090622" y="950480"/>
            <a:ext cx="1840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전 체</a:t>
            </a: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C1BC5F2-ED83-4305-AA19-D02A9DF5C5F1}"/>
              </a:ext>
            </a:extLst>
          </p:cNvPr>
          <p:cNvSpPr/>
          <p:nvPr/>
        </p:nvSpPr>
        <p:spPr>
          <a:xfrm rot="10800000">
            <a:off x="6517843" y="1125731"/>
            <a:ext cx="215401" cy="17271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4DC0A843-30DF-4D79-9093-69E68563F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7685"/>
              </p:ext>
            </p:extLst>
          </p:nvPr>
        </p:nvGraphicFramePr>
        <p:xfrm>
          <a:off x="1228589" y="1944980"/>
          <a:ext cx="9734820" cy="419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351">
                  <a:extLst>
                    <a:ext uri="{9D8B030D-6E8A-4147-A177-3AD203B41FA5}">
                      <a16:colId xmlns:a16="http://schemas.microsoft.com/office/drawing/2014/main" val="4035976003"/>
                    </a:ext>
                  </a:extLst>
                </a:gridCol>
                <a:gridCol w="5857548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1459149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1445772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</a:tblGrid>
              <a:tr h="370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질문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아카펠라 동아리 있어요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김아무개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2021.01.12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와하하하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김수한무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2020.01.12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홍보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</a:t>
                      </a:r>
                      <a:r>
                        <a:rPr lang="ko-KR" altLang="en-US" sz="1600" dirty="0"/>
                        <a:t>밴드실험</a:t>
                      </a:r>
                      <a:r>
                        <a:rPr lang="en-US" altLang="ko-KR" sz="1600" dirty="0"/>
                        <a:t>] 12</a:t>
                      </a:r>
                      <a:r>
                        <a:rPr lang="ko-KR" altLang="en-US" sz="1600" dirty="0"/>
                        <a:t>월 </a:t>
                      </a:r>
                      <a:r>
                        <a:rPr lang="en-US" altLang="ko-KR" sz="1600" dirty="0"/>
                        <a:t>25</a:t>
                      </a:r>
                      <a:r>
                        <a:rPr lang="ko-KR" altLang="en-US" sz="1600" dirty="0"/>
                        <a:t>일 공연해요</a:t>
                      </a:r>
                      <a:r>
                        <a:rPr lang="en-US" altLang="ko-KR" sz="1600" dirty="0"/>
                        <a:t>!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밴실회장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2019.11.25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843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0214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3925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6412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1494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A99DECEF-3249-4AEB-82D9-D962E28276EA}"/>
              </a:ext>
            </a:extLst>
          </p:cNvPr>
          <p:cNvSpPr/>
          <p:nvPr/>
        </p:nvSpPr>
        <p:spPr>
          <a:xfrm>
            <a:off x="4515255" y="6167126"/>
            <a:ext cx="3161489" cy="476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1  2  3  4  5  6  7  8  9  10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C9B4225-0A74-4E3F-B3A1-0789AD581291}"/>
              </a:ext>
            </a:extLst>
          </p:cNvPr>
          <p:cNvSpPr/>
          <p:nvPr/>
        </p:nvSpPr>
        <p:spPr>
          <a:xfrm>
            <a:off x="7723762" y="6198818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EB907CF-FF99-4ACF-8BDC-03C32B47A345}"/>
              </a:ext>
            </a:extLst>
          </p:cNvPr>
          <p:cNvSpPr/>
          <p:nvPr/>
        </p:nvSpPr>
        <p:spPr>
          <a:xfrm rot="10800000">
            <a:off x="4195863" y="6198817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AF49E5-6AD5-4E79-ADC7-791AB8FEDB8E}"/>
              </a:ext>
            </a:extLst>
          </p:cNvPr>
          <p:cNvSpPr/>
          <p:nvPr/>
        </p:nvSpPr>
        <p:spPr>
          <a:xfrm>
            <a:off x="10171877" y="6240127"/>
            <a:ext cx="706472" cy="403655"/>
          </a:xfrm>
          <a:prstGeom prst="rect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E4FCB1-AA01-41DA-A6BD-BE7680FA9425}"/>
              </a:ext>
            </a:extLst>
          </p:cNvPr>
          <p:cNvSpPr/>
          <p:nvPr/>
        </p:nvSpPr>
        <p:spPr>
          <a:xfrm>
            <a:off x="7974710" y="1389531"/>
            <a:ext cx="2591305" cy="40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BAB2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D6A2029-539C-4510-946D-F1FA3E270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500" y="1431393"/>
            <a:ext cx="278909" cy="2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0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718</Words>
  <Application>Microsoft Office PowerPoint</Application>
  <PresentationFormat>와이드스크린</PresentationFormat>
  <Paragraphs>353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10X10 Bold</vt:lpstr>
      <vt:lpstr>아임크리수진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현희</dc:creator>
  <cp:lastModifiedBy>정 현희</cp:lastModifiedBy>
  <cp:revision>137</cp:revision>
  <dcterms:created xsi:type="dcterms:W3CDTF">2020-12-30T08:27:00Z</dcterms:created>
  <dcterms:modified xsi:type="dcterms:W3CDTF">2021-01-18T14:48:59Z</dcterms:modified>
</cp:coreProperties>
</file>