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료실" id="{89722844-841D-4BC8-B460-DFADAEAC7ADB}">
          <p14:sldIdLst>
            <p14:sldId id="256"/>
          </p14:sldIdLst>
        </p14:section>
        <p14:section name="회원" id="{B04884BC-A2F8-4AC8-89F7-174E2CFAAB1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E2E90-4283-4A8D-AAC9-722D6ED5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140CC-67DD-4902-99BE-0E3A5620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FAEA0-E73F-41FF-BCB5-3DA3284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96EA4-BCC3-4ADA-B54C-A840C3C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0105-5D10-416E-96EF-A3AC9F7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9E96-1A53-4180-BBD5-02CC9D63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6A29-026A-405A-9046-FB77DD34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2D80-F857-4251-8650-36E8A251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58686-32B6-46C6-B1D1-7C03577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88079-A43E-4AD5-9F00-C768197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08DC1-EAFA-4118-9F9B-088BCBC7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F1155-1027-4B33-AF8E-F24E3890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37BB4-CCFA-42A4-B79A-6F39750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5CF31-0DF5-4AB1-9120-3A7F673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BCBA-0B68-410F-AB0A-D1A7891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90D15-9AD8-44FD-80B9-262D9568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676F-A313-4075-A8E9-FEE58B5F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45EC-3D14-4360-B3CC-E88035D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6AA45-ABD1-4E3D-B0D0-19CB4400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324-3B41-4D96-9DB9-F0A9D38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F00E-D692-4CFC-BFC7-7E92FCD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E361-C474-4320-9708-44F6CF5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91BC-D65A-4F5B-8BBE-457FA54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AF1F5-0D15-4BDA-AB90-B468A5D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441F1-0E34-4D79-8631-4A7F32A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1C563-DD22-4445-8D7F-B54C3F9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B5C3-3454-442F-B148-E064B563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84A2-0407-46A6-8141-DB326689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216E-F6A8-4F7E-9961-979B5171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1D660-2532-4F75-944F-196EA06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C400C-23F5-45A8-9CF5-EF4636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FD9F-5133-4B6E-A428-ADE0EB79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F5E1D-63E1-44B2-93FD-45FC6810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4EF4-63CC-4D63-AD20-0ECAF6E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BDFD87-C2D3-4BFF-A9F0-3ACC8BDC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A74EA-D0BA-4116-8B31-E6209CBD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68793-7DB5-42E1-BD43-C07141E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8ED73-434C-4422-AB12-B0BB4D9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F5115-1A95-4ECE-87B6-5492FB2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8983-F3AE-4076-AFD0-91DE313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FC755-AC94-4F95-8017-5912383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B21C6-4B30-46A2-8CF1-7D54949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4290F-C10E-4E75-8AFA-2DC2E958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66D9-6ACF-474D-9FDD-175D7D7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A9A70-4A57-4C45-80A1-EBBA3923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DAC5-7E31-4F95-A1DA-8786F6DB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AE704-0A9D-4493-AAF7-346D8B7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5B432-6317-4436-8F66-9A95647A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98391-1280-43FC-A7A5-24475898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914A0-6BB1-4150-99B1-39D4AE6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396E6-C1C5-4AE0-971D-6B949A7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CF2A-8C1D-40F3-B889-481735C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4707-B9A8-4FCE-9FB0-2D9C24D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6571A-B4AA-4DD0-BF0D-3932E5B4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EB0D5-404C-4C10-A2D3-EB5CE26B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EA79E-A61E-4801-A002-41230BE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8A7DC-A2B6-48D7-999C-C14FED09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3A875-8078-433F-B6F0-DE8AF69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8EF68-5FC1-4F36-A198-1CE9776E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9144E-8F4E-4550-901F-4C01DD8D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33354-808D-4EFF-BDE3-55501901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35C-E4D8-4661-AA90-51A9BCC45C6B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466-789C-490D-8BC3-A851905CA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DC-B0C6-457B-8B2A-5F02AF699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AE51F3D-8BFF-4A94-A34F-21AA03B4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32766"/>
              </p:ext>
            </p:extLst>
          </p:nvPr>
        </p:nvGraphicFramePr>
        <p:xfrm>
          <a:off x="2031999" y="173472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6471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2024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25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</a:t>
                      </a:r>
                      <a:r>
                        <a:rPr lang="en-US" altLang="ko-KR" dirty="0"/>
                        <a:t> PK –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7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3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28374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4269E19-2024-475E-9915-E9F8BDD9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49699"/>
              </p:ext>
            </p:extLst>
          </p:nvPr>
        </p:nvGraphicFramePr>
        <p:xfrm>
          <a:off x="2032000" y="36152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208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03337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279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7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1851F-20C1-4532-8BB6-07A71010E6BB}"/>
              </a:ext>
            </a:extLst>
          </p:cNvPr>
          <p:cNvSpPr txBox="1"/>
          <p:nvPr/>
        </p:nvSpPr>
        <p:spPr>
          <a:xfrm>
            <a:off x="2133600" y="13309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1C4CF-A022-49C9-A58F-2DAA93588E27}"/>
              </a:ext>
            </a:extLst>
          </p:cNvPr>
          <p:cNvSpPr txBox="1"/>
          <p:nvPr/>
        </p:nvSpPr>
        <p:spPr>
          <a:xfrm>
            <a:off x="2032000" y="324593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0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2855A4-26FD-4F27-A29A-2BFD263F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9332"/>
              </p:ext>
            </p:extLst>
          </p:nvPr>
        </p:nvGraphicFramePr>
        <p:xfrm>
          <a:off x="957802" y="1013107"/>
          <a:ext cx="106897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69">
                  <a:extLst>
                    <a:ext uri="{9D8B030D-6E8A-4147-A177-3AD203B41FA5}">
                      <a16:colId xmlns:a16="http://schemas.microsoft.com/office/drawing/2014/main" val="1818860348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1745494479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944405031"/>
                    </a:ext>
                  </a:extLst>
                </a:gridCol>
                <a:gridCol w="1597274">
                  <a:extLst>
                    <a:ext uri="{9D8B030D-6E8A-4147-A177-3AD203B41FA5}">
                      <a16:colId xmlns:a16="http://schemas.microsoft.com/office/drawing/2014/main" val="3553971249"/>
                    </a:ext>
                  </a:extLst>
                </a:gridCol>
                <a:gridCol w="1262464">
                  <a:extLst>
                    <a:ext uri="{9D8B030D-6E8A-4147-A177-3AD203B41FA5}">
                      <a16:colId xmlns:a16="http://schemas.microsoft.com/office/drawing/2014/main" val="2099459287"/>
                    </a:ext>
                  </a:extLst>
                </a:gridCol>
                <a:gridCol w="1568527">
                  <a:extLst>
                    <a:ext uri="{9D8B030D-6E8A-4147-A177-3AD203B41FA5}">
                      <a16:colId xmlns:a16="http://schemas.microsoft.com/office/drawing/2014/main" val="2231416164"/>
                    </a:ext>
                  </a:extLst>
                </a:gridCol>
                <a:gridCol w="1971829">
                  <a:extLst>
                    <a:ext uri="{9D8B030D-6E8A-4147-A177-3AD203B41FA5}">
                      <a16:colId xmlns:a16="http://schemas.microsoft.com/office/drawing/2014/main" val="140618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프로필사진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</a:t>
                      </a:r>
                      <a:r>
                        <a:rPr lang="ko-KR" altLang="en-US" dirty="0"/>
                        <a:t>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8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54275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66AB6B-B705-4832-BCFA-3168B2F6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56571"/>
              </p:ext>
            </p:extLst>
          </p:nvPr>
        </p:nvGraphicFramePr>
        <p:xfrm>
          <a:off x="957802" y="373807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2674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84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058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456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 /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0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B70071-4184-444D-AF41-ABED2AC79688}"/>
              </a:ext>
            </a:extLst>
          </p:cNvPr>
          <p:cNvSpPr txBox="1"/>
          <p:nvPr/>
        </p:nvSpPr>
        <p:spPr>
          <a:xfrm>
            <a:off x="1606858" y="550416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B55BC-AD0C-462C-88C5-E07FF010F065}"/>
              </a:ext>
            </a:extLst>
          </p:cNvPr>
          <p:cNvSpPr txBox="1"/>
          <p:nvPr/>
        </p:nvSpPr>
        <p:spPr>
          <a:xfrm>
            <a:off x="1155576" y="3350318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회원역할</a:t>
            </a:r>
          </a:p>
        </p:txBody>
      </p:sp>
    </p:spTree>
    <p:extLst>
      <p:ext uri="{BB962C8B-B14F-4D97-AF65-F5344CB8AC3E}">
        <p14:creationId xmlns:p14="http://schemas.microsoft.com/office/powerpoint/2010/main" val="166068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1</cp:revision>
  <dcterms:created xsi:type="dcterms:W3CDTF">2021-01-18T12:46:09Z</dcterms:created>
  <dcterms:modified xsi:type="dcterms:W3CDTF">2021-01-18T12:54:13Z</dcterms:modified>
</cp:coreProperties>
</file>