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  <p:sldId id="260" r:id="rId7"/>
    <p:sldId id="262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로그인" id="{086DEDD9-F7B5-4264-A154-3745548D90BD}">
          <p14:sldIdLst>
            <p14:sldId id="263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2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5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D6A"/>
    <a:srgbClr val="70AC47"/>
    <a:srgbClr val="F0E0D5"/>
    <a:srgbClr val="FFFFFF"/>
    <a:srgbClr val="EBE0DA"/>
    <a:srgbClr val="EAC5B5"/>
    <a:srgbClr val="E68073"/>
    <a:srgbClr val="8B8A86"/>
    <a:srgbClr val="A83B61"/>
    <a:srgbClr val="EFD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1559" y="1349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5:39.341" idx="5">
    <p:pos x="4330" y="1341"/>
    <p:text>월별 일정 조회
()동아리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44655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9354FD-E67A-4B15-8516-11045ED461C6}"/>
              </a:ext>
            </a:extLst>
          </p:cNvPr>
          <p:cNvSpPr txBox="1"/>
          <p:nvPr/>
        </p:nvSpPr>
        <p:spPr>
          <a:xfrm>
            <a:off x="5154875" y="105376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동아리 둘러보기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0" y="2479003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F3E61-2FA5-4F66-B1A2-AADD0567D63F}"/>
              </a:ext>
            </a:extLst>
          </p:cNvPr>
          <p:cNvSpPr txBox="1"/>
          <p:nvPr/>
        </p:nvSpPr>
        <p:spPr>
          <a:xfrm>
            <a:off x="905408" y="3147892"/>
            <a:ext cx="212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무대에서 축제를 즐기는 사람들</a:t>
            </a:r>
          </a:p>
        </p:txBody>
      </p:sp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32D078-7EBF-46FA-8DE4-60A2722C6E3D}"/>
              </a:ext>
            </a:extLst>
          </p:cNvPr>
          <p:cNvSpPr/>
          <p:nvPr/>
        </p:nvSpPr>
        <p:spPr>
          <a:xfrm>
            <a:off x="4077377" y="825624"/>
            <a:ext cx="4037243" cy="36130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 동아리 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286EF-E582-4462-B6CF-667340D808F3}"/>
              </a:ext>
            </a:extLst>
          </p:cNvPr>
          <p:cNvSpPr/>
          <p:nvPr/>
        </p:nvSpPr>
        <p:spPr>
          <a:xfrm>
            <a:off x="0" y="4438667"/>
            <a:ext cx="12192000" cy="2409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5F1B9-C9BF-4A6C-B0C6-713D24A51F45}"/>
              </a:ext>
            </a:extLst>
          </p:cNvPr>
          <p:cNvSpPr txBox="1"/>
          <p:nvPr/>
        </p:nvSpPr>
        <p:spPr>
          <a:xfrm>
            <a:off x="1963237" y="480429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872A-2043-45A2-9874-38786E6BDB1E}"/>
              </a:ext>
            </a:extLst>
          </p:cNvPr>
          <p:cNvSpPr txBox="1"/>
          <p:nvPr/>
        </p:nvSpPr>
        <p:spPr>
          <a:xfrm>
            <a:off x="5772149" y="4762500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위치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672FC-9E93-4A8E-907C-517C529B69AF}"/>
              </a:ext>
            </a:extLst>
          </p:cNvPr>
          <p:cNvSpPr txBox="1"/>
          <p:nvPr/>
        </p:nvSpPr>
        <p:spPr>
          <a:xfrm>
            <a:off x="9695905" y="4762500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문의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DA2434-CBD1-4102-99A9-5D2033CCDDA8}"/>
              </a:ext>
            </a:extLst>
          </p:cNvPr>
          <p:cNvSpPr txBox="1"/>
          <p:nvPr/>
        </p:nvSpPr>
        <p:spPr>
          <a:xfrm>
            <a:off x="535573" y="5192672"/>
            <a:ext cx="350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11111111111111111111111111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11111111111111111111111111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9EFEB-37C0-4D13-9938-1EFEC6E111A2}"/>
              </a:ext>
            </a:extLst>
          </p:cNvPr>
          <p:cNvSpPr txBox="1"/>
          <p:nvPr/>
        </p:nvSpPr>
        <p:spPr>
          <a:xfrm>
            <a:off x="4344485" y="5192672"/>
            <a:ext cx="350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222222222222222222222222222222222222222222222222222222222222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8A7B0-4C18-4A17-BACD-EFD9F07FE6D7}"/>
              </a:ext>
            </a:extLst>
          </p:cNvPr>
          <p:cNvSpPr txBox="1"/>
          <p:nvPr/>
        </p:nvSpPr>
        <p:spPr>
          <a:xfrm>
            <a:off x="8268242" y="5192672"/>
            <a:ext cx="350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33333333333333333333333333333333333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3C41C2-68B3-4031-B712-1B5336E4B734}"/>
              </a:ext>
            </a:extLst>
          </p:cNvPr>
          <p:cNvSpPr/>
          <p:nvPr/>
        </p:nvSpPr>
        <p:spPr>
          <a:xfrm>
            <a:off x="1" y="824033"/>
            <a:ext cx="4037244" cy="3613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08A02F-1A31-42E7-8763-C08CAD16E841}"/>
              </a:ext>
            </a:extLst>
          </p:cNvPr>
          <p:cNvSpPr/>
          <p:nvPr/>
        </p:nvSpPr>
        <p:spPr>
          <a:xfrm>
            <a:off x="8144958" y="824033"/>
            <a:ext cx="4037243" cy="36130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75926"/>
              </p:ext>
            </p:extLst>
          </p:nvPr>
        </p:nvGraphicFramePr>
        <p:xfrm>
          <a:off x="-1" y="825622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144903-6725-43B9-8FE8-BCB35E8F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4323" y="884188"/>
            <a:ext cx="497724" cy="47938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1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/>
        </p:nvGraphicFramePr>
        <p:xfrm>
          <a:off x="-1" y="825622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144903-6725-43B9-8FE8-BCB35E8F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4323" y="884188"/>
            <a:ext cx="497724" cy="4793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6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86" y="3138278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4489"/>
            <a:ext cx="1428949" cy="292458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아임크리수진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정 현희</cp:lastModifiedBy>
  <cp:revision>37</cp:revision>
  <dcterms:created xsi:type="dcterms:W3CDTF">2020-12-30T08:27:00Z</dcterms:created>
  <dcterms:modified xsi:type="dcterms:W3CDTF">2021-01-04T11:58:36Z</dcterms:modified>
</cp:coreProperties>
</file>