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3" r:id="rId5"/>
    <p:sldId id="264" r:id="rId6"/>
    <p:sldId id="259" r:id="rId7"/>
    <p:sldId id="260" r:id="rId8"/>
    <p:sldId id="262" r:id="rId9"/>
    <p:sldId id="258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아임크리수진" panose="00000500000000000000" pitchFamily="2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" id="{B1B59C9E-743B-47B1-8B69-F5D7A65CCE77}">
          <p14:sldIdLst>
            <p14:sldId id="256"/>
            <p14:sldId id="257"/>
            <p14:sldId id="261"/>
          </p14:sldIdLst>
        </p14:section>
        <p14:section name="로그인" id="{086DEDD9-F7B5-4264-A154-3745548D90BD}">
          <p14:sldIdLst>
            <p14:sldId id="263"/>
            <p14:sldId id="264"/>
          </p14:sldIdLst>
        </p14:section>
        <p14:section name="동아리목록" id="{4C97A60F-3217-4DDF-8CCF-7531F95E6296}">
          <p14:sldIdLst>
            <p14:sldId id="259"/>
            <p14:sldId id="260"/>
          </p14:sldIdLst>
        </p14:section>
        <p14:section name="동아리상세" id="{534F5C97-768E-49D8-8381-676E36385957}">
          <p14:sldIdLst>
            <p14:sldId id="26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정 이" initials="현이" lastIdx="6" clrIdx="0">
    <p:extLst>
      <p:ext uri="{19B8F6BF-5375-455C-9EA6-DF929625EA0E}">
        <p15:presenceInfo xmlns:p15="http://schemas.microsoft.com/office/powerpoint/2012/main" userId="2260549c9764b7a4" providerId="Windows Live"/>
      </p:ext>
    </p:extLst>
  </p:cmAuthor>
  <p:cmAuthor id="2" name="정 현희" initials="정현" lastIdx="5" clrIdx="1">
    <p:extLst>
      <p:ext uri="{19B8F6BF-5375-455C-9EA6-DF929625EA0E}">
        <p15:presenceInfo xmlns:p15="http://schemas.microsoft.com/office/powerpoint/2012/main" userId="36513891958fb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B61"/>
    <a:srgbClr val="F0E0D5"/>
    <a:srgbClr val="E68073"/>
    <a:srgbClr val="DDCBC1"/>
    <a:srgbClr val="EBE0DA"/>
    <a:srgbClr val="B9B0B3"/>
    <a:srgbClr val="8B8A86"/>
    <a:srgbClr val="EAC5B5"/>
    <a:srgbClr val="123D6A"/>
    <a:srgbClr val="70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5" autoAdjust="0"/>
    <p:restoredTop sz="94660"/>
  </p:normalViewPr>
  <p:slideViewPr>
    <p:cSldViewPr snapToGrid="0">
      <p:cViewPr>
        <p:scale>
          <a:sx n="75" d="100"/>
          <a:sy n="75" d="100"/>
        </p:scale>
        <p:origin x="38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0T19:19:47.350" idx="1">
    <p:pos x="50" y="1074"/>
    <p:text>마우스 올렸을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20:43:11.470" idx="3">
    <p:pos x="1559" y="1349"/>
    <p:text>최신 5~10개 정도만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3:46.257" idx="4">
    <p:pos x="6665" y="1341"/>
    <p:text>최신 10개 정도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5:39.341" idx="5">
    <p:pos x="4330" y="1341"/>
    <p:text>월별 일정 조회
()동아리 회장만 해당 동아리의 일정등록/수정/삭제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22:55:00.540" idx="5">
    <p:pos x="1962" y="158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19:59:58.230" idx="2">
    <p:pos x="4938" y="3100"/>
    <p:text>위아래 구분선 없음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21:54.461" idx="3">
    <p:pos x="3579" y="390"/>
    <p:text>border 있음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55:50.746" idx="6">
    <p:pos x="2711" y="151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6905-D856-463D-A673-F48CB0EB079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C056-4004-4C01-AB3D-DEC8C543E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8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CFB-EE7A-40AE-9EE9-DCA5819E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7860-ECC6-4001-9E0D-F64814F3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AAB-E960-4B45-9188-539E8F9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3BA4-2FD3-4853-8BDE-6A65A104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B1A7-7A13-4BCB-A6D5-641308A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F1AF-764C-486F-822A-1EB71E8E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AAEA4-12AC-48D4-B35A-FB9790D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07A6-FACB-4921-B4CE-1171F2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8A43-41D8-40DD-A8B8-06CFBD6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799B-C65A-4C3F-B016-DFE3FB8F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5F82-3487-40BA-8FA3-4556CB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AC6F3-6ED6-4697-BC18-20FE964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491F-654B-46DF-97A9-E104025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4E76-293C-4995-AE33-2B9F7B1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B2FFA-4789-44EE-9933-EB7D5D8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A199-EB73-435F-919D-241CEE2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C940-E150-4FE7-94E2-B7BD7F8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79E2-6481-41B3-81F1-8889753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436-1FB6-45F8-9E39-0A0C277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CD63-950C-4007-BCF2-49DB20D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4176-BC73-43FC-9B0B-30FFA63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E369-5C0F-4325-BA70-8F106CC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D1AED-2605-41CC-B8D3-AE9A659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7669F-CF5D-4A55-8A41-8663D2C8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2CB0-6BFD-42F4-B38C-C659107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E388-D6F9-4D31-A1DF-CA2AA4C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8524-9E1A-47C1-9D9C-D0AB91BC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1D114-C816-4A7D-89A7-7A768004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F1471-BFAA-4DA5-A8D4-928D2E8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128B-95B0-410E-8BFC-A27CF18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C88B5-C9A7-4995-A9F7-CAEFA1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C78F-1C01-4D65-B6B4-8F35C5A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487B-6FAF-4053-8C54-8C1539F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240E6-406A-4EFF-BBC8-4C4C5E6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8F7-43F0-4983-B3D4-54E63B3A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382B7-88F0-4B73-A556-8BE91467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8F700-5ED7-4FBA-9CDE-8CE8131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2F1A4-746B-4878-A218-D0E712A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A3BBB-268D-4D52-8FF7-7123C0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FFA-27D3-496F-85D7-4AFED67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B3BC7-4BB4-4D78-9EC9-42AC5ED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6AE28-94A5-4D27-992B-028239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149EC-B472-4A7B-9AE3-5E83566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27013-19E7-458D-90E0-D8AA2E44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0ECB-573D-4E88-ACD5-70E0A5D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D2BE-673C-4BE5-A94F-7363A4D9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84C0-E95A-4257-BC82-12180AB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ABDA5-45A5-4885-B938-90E47D85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501-BB8A-430E-B25E-F3BF82D1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CE47F-47EB-4A2D-9DD0-CEA76C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45CB-912C-432D-83E9-FCE6929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DB250-7BDC-4CD5-8B64-04DE88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69CB-5353-4B5F-A9A0-F7DC099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0A95-EEF2-4DA9-853B-6F16ABB5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E476F-6960-41E1-900A-AA8D8C3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1BB04-BED1-40BB-96A2-9C33EA42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645F-809F-495F-9E6A-CC95409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B335-A529-4B6A-BC76-369D70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AD-FC07-4B67-AD1E-6997DBF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B05A5-93E1-445C-AEA8-C098FAA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1DD4-3CF6-4E28-95F3-625A7E3F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F81-C9E2-4636-AA08-E62651847CC4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48BF6-7274-4C62-81F9-96EF2637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E4F1-B5B5-4361-9340-7494A10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63C59-7B41-4D6D-87C4-E00F444D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23"/>
            <a:ext cx="12192000" cy="60323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E5426-1C2C-40AF-9786-FDB8D51A93D2}"/>
              </a:ext>
            </a:extLst>
          </p:cNvPr>
          <p:cNvSpPr/>
          <p:nvPr/>
        </p:nvSpPr>
        <p:spPr>
          <a:xfrm>
            <a:off x="-1" y="825622"/>
            <a:ext cx="12192000" cy="603237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65FAC-C8BB-424D-A139-ADA48EA5ABF4}"/>
              </a:ext>
            </a:extLst>
          </p:cNvPr>
          <p:cNvSpPr txBox="1"/>
          <p:nvPr/>
        </p:nvSpPr>
        <p:spPr>
          <a:xfrm>
            <a:off x="2376487" y="2921168"/>
            <a:ext cx="743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MERRY CHRISTMAS</a:t>
            </a:r>
            <a:endParaRPr lang="ko-KR" altLang="en-US" sz="6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52834-547D-4024-94BB-32C5F859AE2B}"/>
              </a:ext>
            </a:extLst>
          </p:cNvPr>
          <p:cNvSpPr txBox="1"/>
          <p:nvPr/>
        </p:nvSpPr>
        <p:spPr>
          <a:xfrm>
            <a:off x="5805972" y="3825993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Happy New Year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7A190-C245-4AB8-8AB3-DD4C2173159D}"/>
              </a:ext>
            </a:extLst>
          </p:cNvPr>
          <p:cNvSpPr txBox="1"/>
          <p:nvPr/>
        </p:nvSpPr>
        <p:spPr>
          <a:xfrm>
            <a:off x="8639660" y="4576809"/>
            <a:ext cx="104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 err="1">
                <a:solidFill>
                  <a:schemeClr val="accent1">
                    <a:lumMod val="50000"/>
                  </a:schemeClr>
                </a:solidFill>
              </a:rPr>
              <a:t>더보러가기</a:t>
            </a:r>
            <a:endParaRPr lang="ko-KR" altLang="en-US" sz="13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710B3-89D2-47BA-BF06-5FB32CF8B2E6}"/>
              </a:ext>
            </a:extLst>
          </p:cNvPr>
          <p:cNvSpPr txBox="1"/>
          <p:nvPr/>
        </p:nvSpPr>
        <p:spPr>
          <a:xfrm>
            <a:off x="5493056" y="6337056"/>
            <a:ext cx="1205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●</a:t>
            </a:r>
            <a:r>
              <a:rPr lang="ko-KR" altLang="en-US" sz="1050" dirty="0"/>
              <a:t>  ●  ●  ● ● 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59C013B-E6DB-481A-A807-6B40131906D8}"/>
              </a:ext>
            </a:extLst>
          </p:cNvPr>
          <p:cNvSpPr/>
          <p:nvPr/>
        </p:nvSpPr>
        <p:spPr>
          <a:xfrm rot="5400000">
            <a:off x="11760311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EBD2AC8-3878-40E7-944D-1D16772B5177}"/>
              </a:ext>
            </a:extLst>
          </p:cNvPr>
          <p:cNvSpPr/>
          <p:nvPr/>
        </p:nvSpPr>
        <p:spPr>
          <a:xfrm rot="16200000">
            <a:off x="214388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6851871-B649-4F7B-89C1-73B8373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5476" r="3337" b="17825"/>
          <a:stretch/>
        </p:blipFill>
        <p:spPr>
          <a:xfrm>
            <a:off x="495580" y="1834875"/>
            <a:ext cx="2941498" cy="21009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0472FF-3070-4B77-BCEF-20956D7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41185"/>
              </p:ext>
            </p:extLst>
          </p:nvPr>
        </p:nvGraphicFramePr>
        <p:xfrm>
          <a:off x="1" y="1651246"/>
          <a:ext cx="12192000" cy="520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7675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80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6160934"/>
                    </a:ext>
                  </a:extLst>
                </a:gridCol>
              </a:tblGrid>
              <a:tr h="26033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6260"/>
                  </a:ext>
                </a:extLst>
              </a:tr>
              <a:tr h="2603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231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327158-6A26-48FB-B104-5774805D8C0E}"/>
              </a:ext>
            </a:extLst>
          </p:cNvPr>
          <p:cNvSpPr txBox="1"/>
          <p:nvPr/>
        </p:nvSpPr>
        <p:spPr>
          <a:xfrm>
            <a:off x="852180" y="2479003"/>
            <a:ext cx="222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공연예술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8EC68A-D5FE-4F80-AD7B-FE94CD1F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7312" r="3337" b="15459"/>
          <a:stretch/>
        </p:blipFill>
        <p:spPr>
          <a:xfrm>
            <a:off x="4817607" y="2003550"/>
            <a:ext cx="2556785" cy="1831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F3E61-2FA5-4F66-B1A2-AADD0567D63F}"/>
              </a:ext>
            </a:extLst>
          </p:cNvPr>
          <p:cNvSpPr txBox="1"/>
          <p:nvPr/>
        </p:nvSpPr>
        <p:spPr>
          <a:xfrm>
            <a:off x="905408" y="3147892"/>
            <a:ext cx="212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무대에서 축제를 즐기는 사람들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A63C1-3F57-4753-AE09-6B3F4F5F5B32}"/>
              </a:ext>
            </a:extLst>
          </p:cNvPr>
          <p:cNvSpPr/>
          <p:nvPr/>
        </p:nvSpPr>
        <p:spPr>
          <a:xfrm>
            <a:off x="4093427" y="938799"/>
            <a:ext cx="3641860" cy="5357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5E6735-BE33-4D90-844E-DE77E941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13" y="1028833"/>
            <a:ext cx="341976" cy="3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32D078-7EBF-46FA-8DE4-60A2722C6E3D}"/>
              </a:ext>
            </a:extLst>
          </p:cNvPr>
          <p:cNvSpPr/>
          <p:nvPr/>
        </p:nvSpPr>
        <p:spPr>
          <a:xfrm>
            <a:off x="4077377" y="825624"/>
            <a:ext cx="4037243" cy="36130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 동아리 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286EF-E582-4462-B6CF-667340D808F3}"/>
              </a:ext>
            </a:extLst>
          </p:cNvPr>
          <p:cNvSpPr/>
          <p:nvPr/>
        </p:nvSpPr>
        <p:spPr>
          <a:xfrm>
            <a:off x="0" y="4438667"/>
            <a:ext cx="12192000" cy="24098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5F1B9-C9BF-4A6C-B0C6-713D24A51F45}"/>
              </a:ext>
            </a:extLst>
          </p:cNvPr>
          <p:cNvSpPr txBox="1"/>
          <p:nvPr/>
        </p:nvSpPr>
        <p:spPr>
          <a:xfrm>
            <a:off x="1963237" y="480429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0872A-2043-45A2-9874-38786E6BDB1E}"/>
              </a:ext>
            </a:extLst>
          </p:cNvPr>
          <p:cNvSpPr txBox="1"/>
          <p:nvPr/>
        </p:nvSpPr>
        <p:spPr>
          <a:xfrm>
            <a:off x="5772149" y="4762500"/>
            <a:ext cx="64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위치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672FC-9E93-4A8E-907C-517C529B69AF}"/>
              </a:ext>
            </a:extLst>
          </p:cNvPr>
          <p:cNvSpPr txBox="1"/>
          <p:nvPr/>
        </p:nvSpPr>
        <p:spPr>
          <a:xfrm>
            <a:off x="9695905" y="4762500"/>
            <a:ext cx="64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문의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DA2434-CBD1-4102-99A9-5D2033CCDDA8}"/>
              </a:ext>
            </a:extLst>
          </p:cNvPr>
          <p:cNvSpPr txBox="1"/>
          <p:nvPr/>
        </p:nvSpPr>
        <p:spPr>
          <a:xfrm>
            <a:off x="535573" y="5192672"/>
            <a:ext cx="350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11111111111111111111111111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11111111111111111111111111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9EFEB-37C0-4D13-9938-1EFEC6E111A2}"/>
              </a:ext>
            </a:extLst>
          </p:cNvPr>
          <p:cNvSpPr txBox="1"/>
          <p:nvPr/>
        </p:nvSpPr>
        <p:spPr>
          <a:xfrm>
            <a:off x="4344485" y="5192672"/>
            <a:ext cx="350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222222222222222222222222222222222222222222222222222222222222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8A7B0-4C18-4A17-BACD-EFD9F07FE6D7}"/>
              </a:ext>
            </a:extLst>
          </p:cNvPr>
          <p:cNvSpPr txBox="1"/>
          <p:nvPr/>
        </p:nvSpPr>
        <p:spPr>
          <a:xfrm>
            <a:off x="8268242" y="5192672"/>
            <a:ext cx="350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33333333333333333333333333333333333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3C41C2-68B3-4031-B712-1B5336E4B734}"/>
              </a:ext>
            </a:extLst>
          </p:cNvPr>
          <p:cNvSpPr/>
          <p:nvPr/>
        </p:nvSpPr>
        <p:spPr>
          <a:xfrm>
            <a:off x="1" y="824033"/>
            <a:ext cx="4037244" cy="36130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08A02F-1A31-42E7-8763-C08CAD16E841}"/>
              </a:ext>
            </a:extLst>
          </p:cNvPr>
          <p:cNvSpPr/>
          <p:nvPr/>
        </p:nvSpPr>
        <p:spPr>
          <a:xfrm>
            <a:off x="8144958" y="824033"/>
            <a:ext cx="4037243" cy="36130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77321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A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8" y="3383500"/>
            <a:ext cx="3098307" cy="441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976078"/>
            <a:ext cx="3098307" cy="44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9" y="4617510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081637" y="4617511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348029" y="2352588"/>
            <a:ext cx="143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156182" y="177501"/>
            <a:ext cx="144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CAF838-28AE-425D-A827-0C180D528404}"/>
              </a:ext>
            </a:extLst>
          </p:cNvPr>
          <p:cNvSpPr txBox="1"/>
          <p:nvPr/>
        </p:nvSpPr>
        <p:spPr>
          <a:xfrm>
            <a:off x="7231603" y="5143515"/>
            <a:ext cx="1832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아이디 찾기 </a:t>
            </a:r>
            <a:r>
              <a:rPr lang="en-US" altLang="ko-KR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 </a:t>
            </a:r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90367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A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9" y="2711609"/>
            <a:ext cx="2374777" cy="33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134215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140606" y="2007856"/>
            <a:ext cx="18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156182" y="177501"/>
            <a:ext cx="144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0DB7AF-855B-4DFE-980B-D796A13484E2}"/>
              </a:ext>
            </a:extLst>
          </p:cNvPr>
          <p:cNvSpPr/>
          <p:nvPr/>
        </p:nvSpPr>
        <p:spPr>
          <a:xfrm>
            <a:off x="6517688" y="355368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3D01A2-9306-4889-BDB0-060253B24282}"/>
              </a:ext>
            </a:extLst>
          </p:cNvPr>
          <p:cNvSpPr/>
          <p:nvPr/>
        </p:nvSpPr>
        <p:spPr>
          <a:xfrm>
            <a:off x="6517687" y="3980852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B050A6-675C-4F83-8C52-A8370969D85E}"/>
              </a:ext>
            </a:extLst>
          </p:cNvPr>
          <p:cNvSpPr/>
          <p:nvPr/>
        </p:nvSpPr>
        <p:spPr>
          <a:xfrm>
            <a:off x="6517686" y="441643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00DC1-CB0E-4CA6-990A-3889E0A84E5D}"/>
              </a:ext>
            </a:extLst>
          </p:cNvPr>
          <p:cNvSpPr/>
          <p:nvPr/>
        </p:nvSpPr>
        <p:spPr>
          <a:xfrm>
            <a:off x="8997518" y="4412706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3D35B-2812-4571-965D-8CAC9B8CD9DC}"/>
              </a:ext>
            </a:extLst>
          </p:cNvPr>
          <p:cNvSpPr/>
          <p:nvPr/>
        </p:nvSpPr>
        <p:spPr>
          <a:xfrm>
            <a:off x="6517685" y="4832509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인증번호 </a:t>
            </a:r>
          </a:p>
        </p:txBody>
      </p:sp>
    </p:spTree>
    <p:extLst>
      <p:ext uri="{BB962C8B-B14F-4D97-AF65-F5344CB8AC3E}">
        <p14:creationId xmlns:p14="http://schemas.microsoft.com/office/powerpoint/2010/main" val="261442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F22D59-C769-48BE-9D23-86B826F015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6430F365-20DF-4F8D-8849-13EAD9AC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64278"/>
              </p:ext>
            </p:extLst>
          </p:nvPr>
        </p:nvGraphicFramePr>
        <p:xfrm>
          <a:off x="-1" y="825622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과동아리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C8EC5B-AD99-49FE-94F3-A924DA82FB4A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90F36-45FF-402F-A850-1981AB82DD52}"/>
              </a:ext>
            </a:extLst>
          </p:cNvPr>
          <p:cNvSpPr/>
          <p:nvPr/>
        </p:nvSpPr>
        <p:spPr>
          <a:xfrm>
            <a:off x="4461599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399326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EBE4D-C220-4B8C-B676-78A138DD6F63}"/>
              </a:ext>
            </a:extLst>
          </p:cNvPr>
          <p:cNvSpPr/>
          <p:nvPr/>
        </p:nvSpPr>
        <p:spPr>
          <a:xfrm>
            <a:off x="523871" y="5771410"/>
            <a:ext cx="3268799" cy="29029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A1119-22B8-4A80-9BEA-7B77C7FE113E}"/>
              </a:ext>
            </a:extLst>
          </p:cNvPr>
          <p:cNvSpPr/>
          <p:nvPr/>
        </p:nvSpPr>
        <p:spPr>
          <a:xfrm>
            <a:off x="4461598" y="5771410"/>
            <a:ext cx="3268799" cy="29029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A132B-9022-4A4D-96CE-E71B7B500D5F}"/>
              </a:ext>
            </a:extLst>
          </p:cNvPr>
          <p:cNvSpPr/>
          <p:nvPr/>
        </p:nvSpPr>
        <p:spPr>
          <a:xfrm>
            <a:off x="8399325" y="5771410"/>
            <a:ext cx="3268799" cy="2902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FF5D75-F216-40BA-8CCE-951B57886F2E}"/>
              </a:ext>
            </a:extLst>
          </p:cNvPr>
          <p:cNvCxnSpPr>
            <a:cxnSpLocks/>
          </p:cNvCxnSpPr>
          <p:nvPr/>
        </p:nvCxnSpPr>
        <p:spPr>
          <a:xfrm>
            <a:off x="-1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F18D25-0FA3-4FBE-B9BB-7BA82F2D2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876566"/>
            <a:ext cx="519544" cy="5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4469CE-01DD-4458-9202-21D2F33AB13F}"/>
              </a:ext>
            </a:extLst>
          </p:cNvPr>
          <p:cNvSpPr/>
          <p:nvPr/>
        </p:nvSpPr>
        <p:spPr>
          <a:xfrm>
            <a:off x="4591334" y="5649149"/>
            <a:ext cx="3000378" cy="269631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DE114C1-05CE-41C3-AB2D-9756A4707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87149"/>
              </p:ext>
            </p:extLst>
          </p:nvPr>
        </p:nvGraphicFramePr>
        <p:xfrm>
          <a:off x="-1" y="825622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과동아리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000378" cy="26963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658222" y="2361458"/>
            <a:ext cx="3000377" cy="26963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785A2-2694-4B80-A39E-67BECFC4E98F}"/>
              </a:ext>
            </a:extLst>
          </p:cNvPr>
          <p:cNvSpPr/>
          <p:nvPr/>
        </p:nvSpPr>
        <p:spPr>
          <a:xfrm>
            <a:off x="4182046" y="5264456"/>
            <a:ext cx="3818954" cy="128373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음치여도 좋아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같이 </a:t>
            </a:r>
            <a:r>
              <a:rPr lang="ko-KR" altLang="en-US" dirty="0" err="1">
                <a:solidFill>
                  <a:schemeClr val="tx1"/>
                </a:solidFill>
              </a:rPr>
              <a:t>노래부르자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4CB65-64D9-427C-B2D0-A2413060A102}"/>
              </a:ext>
            </a:extLst>
          </p:cNvPr>
          <p:cNvSpPr txBox="1"/>
          <p:nvPr/>
        </p:nvSpPr>
        <p:spPr>
          <a:xfrm>
            <a:off x="5562311" y="61788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JOIN US</a:t>
            </a:r>
            <a:endParaRPr lang="ko-KR" alt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F29CB-A1D3-4DDE-8668-71A1B87BC6FB}"/>
              </a:ext>
            </a:extLst>
          </p:cNvPr>
          <p:cNvSpPr/>
          <p:nvPr/>
        </p:nvSpPr>
        <p:spPr>
          <a:xfrm>
            <a:off x="4182047" y="2361458"/>
            <a:ext cx="3818953" cy="29029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202146-6686-4B25-9A76-46231D3FBC3D}"/>
              </a:ext>
            </a:extLst>
          </p:cNvPr>
          <p:cNvSpPr/>
          <p:nvPr/>
        </p:nvSpPr>
        <p:spPr>
          <a:xfrm>
            <a:off x="523872" y="5649149"/>
            <a:ext cx="3000378" cy="2696316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BDF873-4B0B-422A-8F89-5177D4160732}"/>
              </a:ext>
            </a:extLst>
          </p:cNvPr>
          <p:cNvSpPr/>
          <p:nvPr/>
        </p:nvSpPr>
        <p:spPr>
          <a:xfrm>
            <a:off x="8667752" y="5649149"/>
            <a:ext cx="3000378" cy="2696316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687BC7-2375-410E-926B-E953855CC473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4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18264A-EF0B-4361-BD9C-561EEB3EFE88}"/>
              </a:ext>
            </a:extLst>
          </p:cNvPr>
          <p:cNvSpPr/>
          <p:nvPr/>
        </p:nvSpPr>
        <p:spPr>
          <a:xfrm>
            <a:off x="0" y="825623"/>
            <a:ext cx="12192000" cy="260336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/>
              <a:t>기가히츠</a:t>
            </a:r>
            <a:endParaRPr lang="en-US" altLang="ko-KR" sz="4000" dirty="0"/>
          </a:p>
          <a:p>
            <a:pPr algn="ctr"/>
            <a:r>
              <a:rPr lang="ko-KR" altLang="en-US" dirty="0"/>
              <a:t>히트다 히트 하모니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845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DC2170-239C-46BE-9A3F-836ACD5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86" y="3138278"/>
            <a:ext cx="1457528" cy="300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4C303-DAB0-4645-B34B-29F793E6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4489"/>
            <a:ext cx="1428949" cy="292458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F064-6B9B-4F62-A01C-96D65C771E5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5CCFCE-D2D9-49D1-98B0-F7FC772206AF}"/>
              </a:ext>
            </a:extLst>
          </p:cNvPr>
          <p:cNvSpPr/>
          <p:nvPr/>
        </p:nvSpPr>
        <p:spPr>
          <a:xfrm>
            <a:off x="1420427" y="1411550"/>
            <a:ext cx="1154097" cy="479393"/>
          </a:xfrm>
          <a:prstGeom prst="rect">
            <a:avLst/>
          </a:prstGeom>
          <a:solidFill>
            <a:srgbClr val="EBE0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2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146</Words>
  <Application>Microsoft Office PowerPoint</Application>
  <PresentationFormat>와이드스크린</PresentationFormat>
  <Paragraphs>86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아임크리수진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현정 이</cp:lastModifiedBy>
  <cp:revision>55</cp:revision>
  <dcterms:created xsi:type="dcterms:W3CDTF">2020-12-30T08:27:00Z</dcterms:created>
  <dcterms:modified xsi:type="dcterms:W3CDTF">2021-01-06T13:59:22Z</dcterms:modified>
</cp:coreProperties>
</file>