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0DFF6-2CD6-4731-8757-303327B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AF94-FAE3-479F-80E1-F77048708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8FB12-880F-46DD-81A3-167419E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393E-B959-4C7D-B2F0-B1A0FC84F42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D23E7-EA15-4FB7-9357-FFD33AB7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1F85C-B5EE-44E3-BC78-7A939ECC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484C-1DB6-4CF3-85FC-F19573BE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1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24159-46C8-436E-8C9B-94C06919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95D6E-702E-4755-B62D-A9843D62A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3E409-55B4-498A-A46F-61CA6BDB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393E-B959-4C7D-B2F0-B1A0FC84F42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15AA2-48F6-4CF8-9FAB-B338992D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885E9-7B3F-4903-8C97-6C3D78E6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484C-1DB6-4CF3-85FC-F19573BE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A72463-AD22-4BEC-B7DF-E064BD61D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776CD5-13C0-4084-85A4-3A59564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8B299-3816-49C2-AEE6-E2E69AA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393E-B959-4C7D-B2F0-B1A0FC84F42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1FEA2-EDE8-4426-9E79-B9708FBC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DBCB6-BD52-4417-9A57-3A580F2B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484C-1DB6-4CF3-85FC-F19573BE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7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E510D-E101-44D3-9A97-28EADC4B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C3842-8276-4017-8BA2-5B4A0164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BC026-DACF-4E4A-8AAF-AAB28BC8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393E-B959-4C7D-B2F0-B1A0FC84F42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5D04-4E1C-44CB-901D-D406A116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FFC11-559C-4DBB-9FDA-C741704D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484C-1DB6-4CF3-85FC-F19573BE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6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59228-ED88-492A-8681-CC5B9154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2147D-EEF2-40C6-BF18-6BFB7AC5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0AE3A-C3D7-47E2-9478-EB0FAD6A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393E-B959-4C7D-B2F0-B1A0FC84F42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64450-A702-4B03-8441-4DC5CE33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C95F7-5738-4308-B278-4EEEF081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484C-1DB6-4CF3-85FC-F19573BE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D9600-0A42-4516-9EC9-4617B48C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F1A18-E56D-40CA-B85B-7908688F8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C29DC-D757-4605-8898-5F08EB56F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1DCF1-5A80-4992-A338-6222E0DA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393E-B959-4C7D-B2F0-B1A0FC84F42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B7AA2-B844-4EA2-B65B-BAF2F949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AC294-4C5F-4ECB-B1DF-9CA45403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484C-1DB6-4CF3-85FC-F19573BE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8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305AE-0953-4583-BE25-84034B52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DB23C-9898-42F5-904B-8F35810CF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0F5236-DB6A-4D02-A9E4-A6F19AEA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449EFF-9BE6-4FF8-9963-003363DB2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AB2479-5FAB-4489-85D9-8910519EC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9AC232-5D95-4E94-9C7E-66E2883B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393E-B959-4C7D-B2F0-B1A0FC84F42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BEB4B3-098C-4D1F-A082-6A9CD49F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1C921A-A412-4DEB-8092-C64F529E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484C-1DB6-4CF3-85FC-F19573BE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5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8C698-1371-483E-A8D2-A436E452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E2612D-F43A-4052-9C16-F8EA13D7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393E-B959-4C7D-B2F0-B1A0FC84F42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9F02CB-B5A0-4471-95A0-E9651100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38CAAB-ABA0-4B54-B551-007EB845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484C-1DB6-4CF3-85FC-F19573BE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3C86D0-B593-4EB4-BA44-E9AFDE02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393E-B959-4C7D-B2F0-B1A0FC84F42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0D81C3-A939-4318-9105-405071A4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E3242E-07CA-4EC9-BC30-B6146A8A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484C-1DB6-4CF3-85FC-F19573BE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5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55BE5-AED0-45DD-AF82-3606C086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4AAC8-EFEE-4035-9FC3-E17A0313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CD5F0-909D-4BFE-8108-D6035C741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B5F71-BDA6-4AFD-91E6-3AD56694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393E-B959-4C7D-B2F0-B1A0FC84F42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1A2E6-9B2D-450F-9B84-B314ED39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A3C2A-1765-4890-9EE4-F6EB5966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484C-1DB6-4CF3-85FC-F19573BE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F3422-42BD-40A5-987E-5071175A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B1C12C-63EC-4056-826B-22C38FE9A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401962-C311-42B4-98F6-A422F1254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577F7-0437-4BD2-AC7D-FB96A473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393E-B959-4C7D-B2F0-B1A0FC84F42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75AC1-EF7B-4409-8C1A-2A2F9043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B6785-2B6C-45C4-9AA3-C7A5CD4A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484C-1DB6-4CF3-85FC-F19573BE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7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3323F8-47F7-451E-BB7D-04314692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2C6F5-5D32-4F2B-B4CC-D421DBD9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E4B8F-993B-42CA-87C3-50134647E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393E-B959-4C7D-B2F0-B1A0FC84F42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5CE89-34F6-4A3C-9B53-AA7B21A4A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8778D-105D-438E-A34C-DC4739A4A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484C-1DB6-4CF3-85FC-F19573BE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microsoft.com/office/2007/relationships/hdphoto" Target="../media/hdphoto6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70EEE234-828A-4C08-840C-64E9BB4DBA6B}"/>
              </a:ext>
            </a:extLst>
          </p:cNvPr>
          <p:cNvGrpSpPr/>
          <p:nvPr/>
        </p:nvGrpSpPr>
        <p:grpSpPr>
          <a:xfrm>
            <a:off x="693830" y="610106"/>
            <a:ext cx="7125616" cy="5150912"/>
            <a:chOff x="693830" y="610106"/>
            <a:chExt cx="7125616" cy="515091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DB11BA0-7463-49C4-9D07-2B38DA9A52A3}"/>
                </a:ext>
              </a:extLst>
            </p:cNvPr>
            <p:cNvGrpSpPr/>
            <p:nvPr/>
          </p:nvGrpSpPr>
          <p:grpSpPr>
            <a:xfrm>
              <a:off x="2143057" y="1334142"/>
              <a:ext cx="5676389" cy="4426876"/>
              <a:chOff x="325406" y="1334142"/>
              <a:chExt cx="5676389" cy="4426876"/>
            </a:xfrm>
          </p:grpSpPr>
          <p:sp>
            <p:nvSpPr>
              <p:cNvPr id="5" name="육각형 4">
                <a:extLst>
                  <a:ext uri="{FF2B5EF4-FFF2-40B4-BE49-F238E27FC236}">
                    <a16:creationId xmlns:a16="http://schemas.microsoft.com/office/drawing/2014/main" id="{12BA8F40-D26A-4AE4-A1DC-DBD222C9838A}"/>
                  </a:ext>
                </a:extLst>
              </p:cNvPr>
              <p:cNvSpPr/>
              <p:nvPr/>
            </p:nvSpPr>
            <p:spPr>
              <a:xfrm>
                <a:off x="1631566" y="3608394"/>
                <a:ext cx="1570481" cy="141995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육각형 5">
                <a:extLst>
                  <a:ext uri="{FF2B5EF4-FFF2-40B4-BE49-F238E27FC236}">
                    <a16:creationId xmlns:a16="http://schemas.microsoft.com/office/drawing/2014/main" id="{691393FC-1190-4BFF-807C-40084BD2769D}"/>
                  </a:ext>
                </a:extLst>
              </p:cNvPr>
              <p:cNvSpPr/>
              <p:nvPr/>
            </p:nvSpPr>
            <p:spPr>
              <a:xfrm>
                <a:off x="327864" y="1334142"/>
                <a:ext cx="1570481" cy="141995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육각형 6">
                <a:extLst>
                  <a:ext uri="{FF2B5EF4-FFF2-40B4-BE49-F238E27FC236}">
                    <a16:creationId xmlns:a16="http://schemas.microsoft.com/office/drawing/2014/main" id="{13DE8EC7-0FE4-44CC-A6E6-67C59E8A7553}"/>
                  </a:ext>
                </a:extLst>
              </p:cNvPr>
              <p:cNvSpPr/>
              <p:nvPr/>
            </p:nvSpPr>
            <p:spPr>
              <a:xfrm>
                <a:off x="4211097" y="2079597"/>
                <a:ext cx="1570481" cy="141995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육각형 7">
                <a:extLst>
                  <a:ext uri="{FF2B5EF4-FFF2-40B4-BE49-F238E27FC236}">
                    <a16:creationId xmlns:a16="http://schemas.microsoft.com/office/drawing/2014/main" id="{8EE96561-4419-4CC8-B574-E8A95548FA7D}"/>
                  </a:ext>
                </a:extLst>
              </p:cNvPr>
              <p:cNvSpPr/>
              <p:nvPr/>
            </p:nvSpPr>
            <p:spPr>
              <a:xfrm>
                <a:off x="2889403" y="1346124"/>
                <a:ext cx="1570481" cy="141995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육각형 8">
                <a:extLst>
                  <a:ext uri="{FF2B5EF4-FFF2-40B4-BE49-F238E27FC236}">
                    <a16:creationId xmlns:a16="http://schemas.microsoft.com/office/drawing/2014/main" id="{E15BD1E7-71E6-4DFA-AF3F-B0681831652D}"/>
                  </a:ext>
                </a:extLst>
              </p:cNvPr>
              <p:cNvSpPr/>
              <p:nvPr/>
            </p:nvSpPr>
            <p:spPr>
              <a:xfrm>
                <a:off x="2923608" y="2845037"/>
                <a:ext cx="1570481" cy="141995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육각형 9">
                <a:extLst>
                  <a:ext uri="{FF2B5EF4-FFF2-40B4-BE49-F238E27FC236}">
                    <a16:creationId xmlns:a16="http://schemas.microsoft.com/office/drawing/2014/main" id="{6B2B027F-C1CD-4DFA-94BA-9092BF6FB139}"/>
                  </a:ext>
                </a:extLst>
              </p:cNvPr>
              <p:cNvSpPr/>
              <p:nvPr/>
            </p:nvSpPr>
            <p:spPr>
              <a:xfrm>
                <a:off x="1610460" y="2101094"/>
                <a:ext cx="1570481" cy="141995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육각형 10">
                <a:extLst>
                  <a:ext uri="{FF2B5EF4-FFF2-40B4-BE49-F238E27FC236}">
                    <a16:creationId xmlns:a16="http://schemas.microsoft.com/office/drawing/2014/main" id="{045FB3EF-3017-439E-9284-C49C5895D05E}"/>
                  </a:ext>
                </a:extLst>
              </p:cNvPr>
              <p:cNvSpPr/>
              <p:nvPr/>
            </p:nvSpPr>
            <p:spPr>
              <a:xfrm>
                <a:off x="325406" y="2850080"/>
                <a:ext cx="1570481" cy="141995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FD53783C-7884-4B67-A4A0-1F0725557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9308" l="500" r="100000">
                            <a14:foregroundMark x1="15500" y1="5882" x2="15500" y2="5882"/>
                            <a14:foregroundMark x1="39500" y1="9689" x2="39500" y2="9689"/>
                            <a14:foregroundMark x1="69500" y1="7612" x2="69500" y2="7612"/>
                            <a14:foregroundMark x1="78000" y1="7612" x2="78000" y2="7612"/>
                            <a14:foregroundMark x1="62000" y1="8304" x2="62000" y2="8304"/>
                            <a14:foregroundMark x1="13000" y1="29412" x2="13000" y2="29412"/>
                            <a14:foregroundMark x1="23500" y1="6574" x2="23500" y2="657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735" y="1511300"/>
                <a:ext cx="837935" cy="1210816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A44285E-43CC-41A0-8E08-31C246E03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041" b="97959" l="16667" r="79070">
                            <a14:foregroundMark x1="33333" y1="89286" x2="33333" y2="89286"/>
                            <a14:foregroundMark x1="39922" y1="86224" x2="39922" y2="86224"/>
                            <a14:foregroundMark x1="48062" y1="86224" x2="48062" y2="86224"/>
                            <a14:foregroundMark x1="56977" y1="89796" x2="56977" y2="89796"/>
                            <a14:foregroundMark x1="61240" y1="84694" x2="61240" y2="84694"/>
                            <a14:foregroundMark x1="60853" y1="79592" x2="60853" y2="79592"/>
                            <a14:foregroundMark x1="65504" y1="82653" x2="65504" y2="826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008" y="3123888"/>
                <a:ext cx="1329867" cy="101028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697FC01-A07E-4071-A3A3-FF68B3755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98571" l="0" r="100000">
                            <a14:foregroundMark x1="46226" y1="11786" x2="46226" y2="11786"/>
                            <a14:foregroundMark x1="65094" y1="10000" x2="65094" y2="1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4673" y="1475574"/>
                <a:ext cx="857551" cy="1132614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8163AA7-E066-408B-A45E-A4047F102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5021" b="93445" l="2925" r="9359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2631" y="2132856"/>
                <a:ext cx="1018436" cy="1017018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D9363C-DF56-4E57-B853-E9C1AD690D48}"/>
                  </a:ext>
                </a:extLst>
              </p:cNvPr>
              <p:cNvSpPr txBox="1"/>
              <p:nvPr/>
            </p:nvSpPr>
            <p:spPr>
              <a:xfrm>
                <a:off x="1875887" y="3068960"/>
                <a:ext cx="1427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Lombok</a:t>
                </a:r>
                <a:endParaRPr lang="ko-KR" altLang="en-US" b="1" dirty="0"/>
              </a:p>
            </p:txBody>
          </p:sp>
          <p:sp>
            <p:nvSpPr>
              <p:cNvPr id="20" name="육각형 19">
                <a:extLst>
                  <a:ext uri="{FF2B5EF4-FFF2-40B4-BE49-F238E27FC236}">
                    <a16:creationId xmlns:a16="http://schemas.microsoft.com/office/drawing/2014/main" id="{B5DF99D8-A4CD-484D-A28F-AC8B8C0B05FD}"/>
                  </a:ext>
                </a:extLst>
              </p:cNvPr>
              <p:cNvSpPr/>
              <p:nvPr/>
            </p:nvSpPr>
            <p:spPr>
              <a:xfrm>
                <a:off x="329704" y="4341068"/>
                <a:ext cx="1570481" cy="141995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7004F58-D2D1-41DE-B49C-8B3970C90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312" y="4428418"/>
                <a:ext cx="894671" cy="1254578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BCBD1D6B-3594-48E5-AA29-667357C74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4132" y="2247078"/>
                <a:ext cx="876810" cy="87681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23EC91-F476-4053-927D-423A1212491B}"/>
                  </a:ext>
                </a:extLst>
              </p:cNvPr>
              <p:cNvSpPr txBox="1"/>
              <p:nvPr/>
            </p:nvSpPr>
            <p:spPr>
              <a:xfrm>
                <a:off x="4574132" y="3068960"/>
                <a:ext cx="1427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/>
                  <a:t>Vuetify</a:t>
                </a:r>
                <a:endParaRPr lang="ko-KR" altLang="en-US" b="1" dirty="0"/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491E1BCC-0BDF-4084-823A-E34A353DE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4908" b="89571" l="323" r="98710">
                            <a14:foregroundMark x1="40000" y1="23926" x2="40000" y2="23926"/>
                            <a14:foregroundMark x1="50000" y1="23313" x2="50000" y2="23313"/>
                            <a14:foregroundMark x1="62581" y1="23926" x2="62581" y2="23926"/>
                            <a14:foregroundMark x1="71613" y1="14110" x2="71613" y2="14110"/>
                            <a14:foregroundMark x1="70968" y1="23313" x2="70968" y2="23313"/>
                            <a14:foregroundMark x1="75161" y1="25153" x2="75161" y2="25153"/>
                            <a14:foregroundMark x1="88387" y1="22699" x2="88387" y2="22699"/>
                            <a14:foregroundMark x1="38387" y1="67485" x2="38387" y2="67485"/>
                            <a14:foregroundMark x1="51935" y1="64417" x2="51935" y2="64417"/>
                            <a14:foregroundMark x1="60968" y1="66871" x2="60968" y2="66871"/>
                            <a14:foregroundMark x1="71613" y1="64417" x2="71613" y2="6441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537" y="3984643"/>
                <a:ext cx="1284338" cy="675313"/>
              </a:xfrm>
              <a:prstGeom prst="rect">
                <a:avLst/>
              </a:prstGeom>
            </p:spPr>
          </p:pic>
        </p:grp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D7C5D06B-EEAA-446A-A01E-9CDB57511124}"/>
                </a:ext>
              </a:extLst>
            </p:cNvPr>
            <p:cNvSpPr/>
            <p:nvPr/>
          </p:nvSpPr>
          <p:spPr>
            <a:xfrm>
              <a:off x="838642" y="3604334"/>
              <a:ext cx="1570481" cy="1419950"/>
            </a:xfrm>
            <a:prstGeom prst="hexagon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A7603225-E61E-4330-95A4-4E840D2114E5}"/>
                </a:ext>
              </a:extLst>
            </p:cNvPr>
            <p:cNvSpPr/>
            <p:nvPr/>
          </p:nvSpPr>
          <p:spPr>
            <a:xfrm>
              <a:off x="840537" y="2073085"/>
              <a:ext cx="1570481" cy="1419950"/>
            </a:xfrm>
            <a:prstGeom prst="hexagon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99A3F90-5AB4-4D17-AFDF-5ADAF3100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758" b="97852" l="23000" r="73556">
                          <a14:foregroundMark x1="57444" y1="77539" x2="57444" y2="77539"/>
                          <a14:foregroundMark x1="63667" y1="78906" x2="63667" y2="78906"/>
                          <a14:foregroundMark x1="63333" y1="68555" x2="63333" y2="68555"/>
                          <a14:foregroundMark x1="68333" y1="74023" x2="68333" y2="74023"/>
                          <a14:foregroundMark x1="68556" y1="78711" x2="68556" y2="78711"/>
                          <a14:foregroundMark x1="53556" y1="75195" x2="53556" y2="75195"/>
                          <a14:foregroundMark x1="52333" y1="78125" x2="52333" y2="78125"/>
                          <a14:foregroundMark x1="52222" y1="79883" x2="52222" y2="79883"/>
                          <a14:foregroundMark x1="53111" y1="81836" x2="53111" y2="81836"/>
                          <a14:foregroundMark x1="54111" y1="82813" x2="54111" y2="82813"/>
                          <a14:foregroundMark x1="56444" y1="84766" x2="56444" y2="84766"/>
                          <a14:foregroundMark x1="51444" y1="87500" x2="51444" y2="87500"/>
                          <a14:foregroundMark x1="53111" y1="88281" x2="53111" y2="88281"/>
                          <a14:foregroundMark x1="55000" y1="89453" x2="55000" y2="89453"/>
                          <a14:foregroundMark x1="56556" y1="89453" x2="56556" y2="89453"/>
                          <a14:foregroundMark x1="56778" y1="89453" x2="56778" y2="89453"/>
                          <a14:foregroundMark x1="59444" y1="90625" x2="59444" y2="90625"/>
                          <a14:foregroundMark x1="63444" y1="70313" x2="63444" y2="70313"/>
                          <a14:foregroundMark x1="63444" y1="78125" x2="63444" y2="78125"/>
                          <a14:foregroundMark x1="62222" y1="75391" x2="62222" y2="75391"/>
                          <a14:foregroundMark x1="63778" y1="80273" x2="63778" y2="80273"/>
                          <a14:foregroundMark x1="63778" y1="84766" x2="63778" y2="84766"/>
                          <a14:foregroundMark x1="68333" y1="75391" x2="68333" y2="75391"/>
                          <a14:foregroundMark x1="68222" y1="73242" x2="68222" y2="73242"/>
                          <a14:foregroundMark x1="68222" y1="79688" x2="68222" y2="79688"/>
                          <a14:foregroundMark x1="68222" y1="83398" x2="68222" y2="83398"/>
                          <a14:foregroundMark x1="68222" y1="85352" x2="68222" y2="85352"/>
                          <a14:foregroundMark x1="68667" y1="86328" x2="68667" y2="86328"/>
                          <a14:foregroundMark x1="63222" y1="88086" x2="63222" y2="88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30" y="2248034"/>
              <a:ext cx="1918085" cy="1091177"/>
            </a:xfrm>
            <a:prstGeom prst="rect">
              <a:avLst/>
            </a:prstGeom>
          </p:spPr>
        </p:pic>
        <p:pic>
          <p:nvPicPr>
            <p:cNvPr id="1026" name="Picture 2" descr="pinpng.com-github-logo-png-945585 - Open Sheet Music Display">
              <a:extLst>
                <a:ext uri="{FF2B5EF4-FFF2-40B4-BE49-F238E27FC236}">
                  <a16:creationId xmlns:a16="http://schemas.microsoft.com/office/drawing/2014/main" id="{8EF200CC-3504-455F-888B-B3E6F03C5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665" y="3933361"/>
              <a:ext cx="1249351" cy="646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ySQL logo PNG">
              <a:extLst>
                <a:ext uri="{FF2B5EF4-FFF2-40B4-BE49-F238E27FC236}">
                  <a16:creationId xmlns:a16="http://schemas.microsoft.com/office/drawing/2014/main" id="{76E62E12-5A73-49C3-BBB1-16AA8B9AA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510" y="2993404"/>
              <a:ext cx="1126319" cy="1126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F986136C-E1F5-42FB-91A0-3B829CFD02B7}"/>
                </a:ext>
              </a:extLst>
            </p:cNvPr>
            <p:cNvSpPr/>
            <p:nvPr/>
          </p:nvSpPr>
          <p:spPr>
            <a:xfrm>
              <a:off x="3426285" y="610106"/>
              <a:ext cx="1570481" cy="1419950"/>
            </a:xfrm>
            <a:prstGeom prst="hexagon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4" name="Picture 10" descr="Spring Security | Dariawan">
              <a:extLst>
                <a:ext uri="{FF2B5EF4-FFF2-40B4-BE49-F238E27FC236}">
                  <a16:creationId xmlns:a16="http://schemas.microsoft.com/office/drawing/2014/main" id="{16CF1377-DB48-4E0A-9111-5CBC57B90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981" y="1003437"/>
              <a:ext cx="1365088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54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정 현희</cp:lastModifiedBy>
  <cp:revision>2</cp:revision>
  <dcterms:created xsi:type="dcterms:W3CDTF">2021-03-10T12:31:09Z</dcterms:created>
  <dcterms:modified xsi:type="dcterms:W3CDTF">2021-03-10T12:46:34Z</dcterms:modified>
</cp:coreProperties>
</file>