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5" r:id="rId5"/>
    <p:sldId id="267" r:id="rId6"/>
    <p:sldId id="266" r:id="rId7"/>
    <p:sldId id="268" r:id="rId8"/>
    <p:sldId id="275" r:id="rId9"/>
    <p:sldId id="276" r:id="rId10"/>
    <p:sldId id="263" r:id="rId11"/>
    <p:sldId id="264" r:id="rId12"/>
    <p:sldId id="270" r:id="rId13"/>
    <p:sldId id="282" r:id="rId14"/>
    <p:sldId id="259" r:id="rId15"/>
    <p:sldId id="260" r:id="rId16"/>
    <p:sldId id="262" r:id="rId17"/>
    <p:sldId id="281" r:id="rId18"/>
    <p:sldId id="269" r:id="rId19"/>
    <p:sldId id="271" r:id="rId20"/>
    <p:sldId id="272" r:id="rId21"/>
    <p:sldId id="273" r:id="rId22"/>
    <p:sldId id="274" r:id="rId23"/>
    <p:sldId id="277" r:id="rId24"/>
    <p:sldId id="278" r:id="rId25"/>
    <p:sldId id="258" r:id="rId26"/>
    <p:sldId id="283" r:id="rId27"/>
  </p:sldIdLst>
  <p:sldSz cx="12192000" cy="6858000"/>
  <p:notesSz cx="6858000" cy="9144000"/>
  <p:embeddedFontLst>
    <p:embeddedFont>
      <p:font typeface="10X10 Bold" panose="020D0604000000000000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아임크리수진" panose="00000500000000000000" pitchFamily="2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회원정보수정" id="{0C797D56-E46A-45C7-95F1-38EAB783DD8A}">
          <p14:sldIdLst>
            <p14:sldId id="282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81"/>
            <p14:sldId id="269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가입신청" id="{514303F7-6802-4582-B66E-D7A2F649C958}">
          <p14:sldIdLst>
            <p14:sldId id="273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</p14:sldIdLst>
        </p14:section>
        <p14:section name="기타" id="{6621CD64-7FA6-412D-97BD-671076DEF723}">
          <p14:sldIdLst>
            <p14:sldId id="25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19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5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2DC"/>
    <a:srgbClr val="BAB2B5"/>
    <a:srgbClr val="E85A4F"/>
    <a:srgbClr val="E85A47"/>
    <a:srgbClr val="AC3B61"/>
    <a:srgbClr val="E58073"/>
    <a:srgbClr val="E98074"/>
    <a:srgbClr val="EDC7BC"/>
    <a:srgbClr val="EAC5B5"/>
    <a:srgbClr val="E55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0:59:55.013" idx="7">
    <p:pos x="1154" y="795"/>
    <p:text>커스터마이징</p:text>
    <p:extLst>
      <p:ext uri="{C676402C-5697-4E1C-873F-D02D1690AC5C}">
        <p15:threadingInfo xmlns:p15="http://schemas.microsoft.com/office/powerpoint/2012/main" timeZoneBias="-540"/>
      </p:ext>
    </p:extLst>
  </p:cm>
  <p:cm authorId="1" dt="2021-01-13T21:01:45.949" idx="8">
    <p:pos x="1154" y="931"/>
    <p:text>default 값 없음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  <p:cm authorId="1" dt="2021-01-13T21:08:38.433" idx="9">
    <p:pos x="4743" y="845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59:38.978" idx="10">
    <p:pos x="1818" y="2707"/>
    <p:text>분류1을 눌렀을 때 소분류 열에 분류1에 관한 소분류 제목들이 나타난다.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13:35.318" idx="11">
    <p:pos x="6849" y="1423"/>
    <p:text>탈퇴 버튼 눌렀을 때 컴펌창 띄워서 물어보기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559" y="1349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()동아리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10:18.644" idx="17">
    <p:pos x="6477" y="676"/>
    <p:text>등록 버튼 클릭 시 선택안함이면 선택하도록 alert창 띄우기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41:05.932" idx="19">
    <p:pos x="6477" y="812"/>
    <p:text>공지 / 일ㅈ</p:text>
    <p:extLst>
      <p:ext uri="{C676402C-5697-4E1C-873F-D02D1690AC5C}">
        <p15:threadingInfo xmlns:p15="http://schemas.microsoft.com/office/powerpoint/2012/main" timeZoneBias="-540">
          <p15:parentCm authorId="1" idx="17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9:25.188" idx="15">
    <p:pos x="4189" y="472"/>
    <p:text>선택 시 셀렉 박스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59:42.757" idx="16">
    <p:pos x="4189" y="608"/>
    <p:text>질문 / 자유 / 홍보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2:37:02.068" idx="18">
    <p:pos x="4826" y="1262"/>
    <p:text>jpg, jpeg, png, mp4 만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3311" y="2652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6:48.783" idx="7">
    <p:pos x="3364" y="1245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92406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46497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79077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7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786270" y="3781885"/>
            <a:ext cx="3688226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6717506" y="3781886"/>
            <a:ext cx="3688224" cy="363984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1786269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6717505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1786268" y="1480188"/>
            <a:ext cx="3688225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6717504" y="1480188"/>
            <a:ext cx="3688225" cy="363990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B1F74-1679-48CD-AD5D-066E4370B778}"/>
              </a:ext>
            </a:extLst>
          </p:cNvPr>
          <p:cNvSpPr/>
          <p:nvPr/>
        </p:nvSpPr>
        <p:spPr>
          <a:xfrm>
            <a:off x="1786269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A667C-50C4-4B8A-ACD8-368DE50F50E6}"/>
              </a:ext>
            </a:extLst>
          </p:cNvPr>
          <p:cNvSpPr/>
          <p:nvPr/>
        </p:nvSpPr>
        <p:spPr>
          <a:xfrm>
            <a:off x="6717505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42BE64-C8C2-4B5B-8F07-23C7F1EA5194}"/>
              </a:ext>
            </a:extLst>
          </p:cNvPr>
          <p:cNvGrpSpPr/>
          <p:nvPr/>
        </p:nvGrpSpPr>
        <p:grpSpPr>
          <a:xfrm>
            <a:off x="0" y="5013823"/>
            <a:ext cx="12192000" cy="1844175"/>
            <a:chOff x="0" y="4438667"/>
            <a:chExt cx="12192000" cy="24098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F328CC2-E273-418A-BE1C-76D3B3171DC5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ED678B-97C4-46DB-BB6A-923105FEB310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8B529-51C7-43C9-9BAF-327CB2D297F3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FB401C-D40A-4F65-82BF-1B2C6BE4E42E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BC77CB-24F3-4606-BD49-7A87893636D1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A3F5A3-A080-40F4-892C-F737C88BB3D5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A19CE6-93BC-4884-BDDD-B9F428CC2512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86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9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4400"/>
              </p:ext>
            </p:extLst>
          </p:nvPr>
        </p:nvGraphicFramePr>
        <p:xfrm>
          <a:off x="1409431" y="1996957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20201225 </a:t>
                      </a:r>
                      <a:r>
                        <a:rPr lang="ko-KR" altLang="en-US" dirty="0"/>
                        <a:t>공연영상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910B4F2-FE53-4340-982A-57269644F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92431"/>
              </p:ext>
            </p:extLst>
          </p:nvPr>
        </p:nvGraphicFramePr>
        <p:xfrm>
          <a:off x="1409431" y="1473700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7D578A2-6C84-4D81-A45C-0A1D789F7DEB}"/>
              </a:ext>
            </a:extLst>
          </p:cNvPr>
          <p:cNvSpPr/>
          <p:nvPr/>
        </p:nvSpPr>
        <p:spPr>
          <a:xfrm rot="10800000">
            <a:off x="2298887" y="1564413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8058816" y="1473700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6" y="1515562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7148556" y="1507073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733645" y="1575144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C78896-36C2-46C1-A023-22B67A9005AD}"/>
              </a:ext>
            </a:extLst>
          </p:cNvPr>
          <p:cNvSpPr/>
          <p:nvPr/>
        </p:nvSpPr>
        <p:spPr>
          <a:xfrm>
            <a:off x="4515255" y="6242577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458F5E-E2A4-4F6A-BFA6-BC6519266B4F}"/>
              </a:ext>
            </a:extLst>
          </p:cNvPr>
          <p:cNvSpPr/>
          <p:nvPr/>
        </p:nvSpPr>
        <p:spPr>
          <a:xfrm>
            <a:off x="7723762" y="6274269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C85C10C-19A9-4401-8FE8-DE1B91548110}"/>
              </a:ext>
            </a:extLst>
          </p:cNvPr>
          <p:cNvSpPr/>
          <p:nvPr/>
        </p:nvSpPr>
        <p:spPr>
          <a:xfrm rot="10800000">
            <a:off x="4195863" y="627426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332231-90A8-4E39-B91D-421BE5EFC591}"/>
              </a:ext>
            </a:extLst>
          </p:cNvPr>
          <p:cNvSpPr/>
          <p:nvPr/>
        </p:nvSpPr>
        <p:spPr>
          <a:xfrm>
            <a:off x="10171877" y="6315578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118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3BA12D7-D9F6-4D59-B1A5-13462C74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5871"/>
              </p:ext>
            </p:extLst>
          </p:nvPr>
        </p:nvGraphicFramePr>
        <p:xfrm>
          <a:off x="1228589" y="1777234"/>
          <a:ext cx="9915662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252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2866398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220101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필독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신청서 양식입니다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 회장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가입 신청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김수한무거북이와두루미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0FF51A5-48F3-49EB-B9D5-BE73FAD6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6253"/>
              </p:ext>
            </p:extLst>
          </p:nvPr>
        </p:nvGraphicFramePr>
        <p:xfrm>
          <a:off x="1228589" y="1253977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년도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0955668-F7BA-4FF7-A3A4-CE6923B3A15C}"/>
              </a:ext>
            </a:extLst>
          </p:cNvPr>
          <p:cNvSpPr/>
          <p:nvPr/>
        </p:nvSpPr>
        <p:spPr>
          <a:xfrm rot="10800000">
            <a:off x="2118045" y="1344690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3F297-D81D-4E66-90A7-69076A851F4A}"/>
              </a:ext>
            </a:extLst>
          </p:cNvPr>
          <p:cNvSpPr/>
          <p:nvPr/>
        </p:nvSpPr>
        <p:spPr>
          <a:xfrm>
            <a:off x="4515255" y="6128670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4757CD-BA6E-47AE-9022-5E66FEA29544}"/>
              </a:ext>
            </a:extLst>
          </p:cNvPr>
          <p:cNvSpPr/>
          <p:nvPr/>
        </p:nvSpPr>
        <p:spPr>
          <a:xfrm>
            <a:off x="7723762" y="6160362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B11EEC-142F-49E2-88DE-22FB68D55102}"/>
              </a:ext>
            </a:extLst>
          </p:cNvPr>
          <p:cNvSpPr/>
          <p:nvPr/>
        </p:nvSpPr>
        <p:spPr>
          <a:xfrm rot="10800000">
            <a:off x="4195863" y="61603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7D1B4-276F-4BCA-8061-18BF8A4B8415}"/>
              </a:ext>
            </a:extLst>
          </p:cNvPr>
          <p:cNvSpPr/>
          <p:nvPr/>
        </p:nvSpPr>
        <p:spPr>
          <a:xfrm>
            <a:off x="10171877" y="6201671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846"/>
              </p:ext>
            </p:extLst>
          </p:nvPr>
        </p:nvGraphicFramePr>
        <p:xfrm>
          <a:off x="2686493" y="1800999"/>
          <a:ext cx="7116726" cy="38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7BC93C-7396-4F86-AC1E-38AD72CB6813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0" y="1598556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2031998" y="4790191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동아리 정보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88453"/>
              </p:ext>
            </p:extLst>
          </p:nvPr>
        </p:nvGraphicFramePr>
        <p:xfrm>
          <a:off x="2031998" y="528638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환상의 음악세계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0" y="571042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7375"/>
              </p:ext>
            </p:extLst>
          </p:nvPr>
        </p:nvGraphicFramePr>
        <p:xfrm>
          <a:off x="2032000" y="209230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1363373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89517698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가입년도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정보통신전자공학부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201521176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김수한무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98200"/>
              </p:ext>
            </p:extLst>
          </p:nvPr>
        </p:nvGraphicFramePr>
        <p:xfrm>
          <a:off x="2031998" y="4093500"/>
          <a:ext cx="8128000" cy="11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2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4067380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대분류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                               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2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– 1                   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77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6D8AAD-43A4-4277-A387-E5AB34DBC4A4}"/>
              </a:ext>
            </a:extLst>
          </p:cNvPr>
          <p:cNvSpPr txBox="1"/>
          <p:nvPr/>
        </p:nvSpPr>
        <p:spPr>
          <a:xfrm>
            <a:off x="2031998" y="149729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회원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9E744-98D8-4DD9-A7D8-BCD7E1C19062}"/>
              </a:ext>
            </a:extLst>
          </p:cNvPr>
          <p:cNvSpPr txBox="1"/>
          <p:nvPr/>
        </p:nvSpPr>
        <p:spPr>
          <a:xfrm>
            <a:off x="2031998" y="342900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자료실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53BB8A-7337-4060-AEDD-B13531D6FB3C}"/>
              </a:ext>
            </a:extLst>
          </p:cNvPr>
          <p:cNvSpPr/>
          <p:nvPr/>
        </p:nvSpPr>
        <p:spPr>
          <a:xfrm>
            <a:off x="10342880" y="2479040"/>
            <a:ext cx="690880" cy="355584"/>
          </a:xfrm>
          <a:prstGeom prst="rect">
            <a:avLst/>
          </a:prstGeom>
          <a:solidFill>
            <a:srgbClr val="E8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42" y="1213785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6" y="1289996"/>
            <a:ext cx="1428949" cy="2924583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393183" y="1751792"/>
            <a:ext cx="4604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 </a:t>
            </a:r>
            <a:r>
              <a:rPr lang="en-US" altLang="ko-KR" dirty="0"/>
              <a:t>(</a:t>
            </a:r>
            <a:r>
              <a:rPr lang="ko-KR" altLang="en-US" dirty="0" err="1"/>
              <a:t>좋아요수는</a:t>
            </a:r>
            <a:r>
              <a:rPr lang="ko-KR" altLang="en-US" dirty="0"/>
              <a:t> 회장만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실시간 채팅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신청서 항목 수정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DF77A-AC97-483E-ADB1-DDD99E39D73B}"/>
              </a:ext>
            </a:extLst>
          </p:cNvPr>
          <p:cNvSpPr txBox="1"/>
          <p:nvPr/>
        </p:nvSpPr>
        <p:spPr>
          <a:xfrm>
            <a:off x="393183" y="138246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배포마다 가이드북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3CE5E33-3A97-451D-B3C7-9CA4176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6759"/>
              </p:ext>
            </p:extLst>
          </p:nvPr>
        </p:nvGraphicFramePr>
        <p:xfrm>
          <a:off x="2032000" y="0"/>
          <a:ext cx="9164083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3">
                  <a:extLst>
                    <a:ext uri="{9D8B030D-6E8A-4147-A177-3AD203B41FA5}">
                      <a16:colId xmlns:a16="http://schemas.microsoft.com/office/drawing/2014/main" val="3910753688"/>
                    </a:ext>
                  </a:extLst>
                </a:gridCol>
                <a:gridCol w="1769923">
                  <a:extLst>
                    <a:ext uri="{9D8B030D-6E8A-4147-A177-3AD203B41FA5}">
                      <a16:colId xmlns:a16="http://schemas.microsoft.com/office/drawing/2014/main" val="4204041376"/>
                    </a:ext>
                  </a:extLst>
                </a:gridCol>
                <a:gridCol w="5932967">
                  <a:extLst>
                    <a:ext uri="{9D8B030D-6E8A-4147-A177-3AD203B41FA5}">
                      <a16:colId xmlns:a16="http://schemas.microsoft.com/office/drawing/2014/main" val="363676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41872"/>
                  </a:ext>
                </a:extLst>
              </a:tr>
              <a:tr h="12192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공연예술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96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밴드실험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04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F.O.M.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67919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551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9192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62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7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051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6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67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77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24564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938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863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가입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85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자료실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DF772F-D4D2-4B87-9B8D-E703FC5356BC}"/>
              </a:ext>
            </a:extLst>
          </p:cNvPr>
          <p:cNvGrpSpPr/>
          <p:nvPr/>
        </p:nvGrpSpPr>
        <p:grpSpPr>
          <a:xfrm>
            <a:off x="0" y="4438667"/>
            <a:ext cx="12192000" cy="2409806"/>
            <a:chOff x="0" y="4438667"/>
            <a:chExt cx="12192000" cy="2409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F286EF-E582-4462-B6CF-667340D808F3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5F1B9-C9BF-4A6C-B0C6-713D24A51F45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C0872A-2043-45A2-9874-38786E6BDB1E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72FC-9E93-4A8E-907C-517C529B69AF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A2434-CBD1-4102-99A9-5D2033CCDDA8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9EFEB-37C0-4D13-9938-1EFEC6E111A2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A7B0-4C18-4A17-BACD-EFD9F07FE6D7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6586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9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99511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724793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38BFE4-D76A-42D6-B0B9-DBEEB1ADE991}"/>
              </a:ext>
            </a:extLst>
          </p:cNvPr>
          <p:cNvSpPr txBox="1"/>
          <p:nvPr/>
        </p:nvSpPr>
        <p:spPr>
          <a:xfrm>
            <a:off x="206916" y="192936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694681" y="917671"/>
              <a:ext cx="937798" cy="329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커 뮤 </a:t>
              </a:r>
              <a:r>
                <a:rPr lang="ko-KR" altLang="en-US" sz="1200" dirty="0" err="1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니</a:t>
              </a:r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 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88137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161244" y="5931770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2A429-C735-4B98-9A48-8CFBE2C8D0F9}"/>
              </a:ext>
            </a:extLst>
          </p:cNvPr>
          <p:cNvSpPr txBox="1"/>
          <p:nvPr/>
        </p:nvSpPr>
        <p:spPr>
          <a:xfrm>
            <a:off x="9232777" y="1359084"/>
            <a:ext cx="1191383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선택안함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090622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전 체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C1BC5F2-ED83-4305-AA19-D02A9DF5C5F1}"/>
              </a:ext>
            </a:extLst>
          </p:cNvPr>
          <p:cNvSpPr/>
          <p:nvPr/>
        </p:nvSpPr>
        <p:spPr>
          <a:xfrm rot="10800000">
            <a:off x="6517843" y="1125731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DC0A843-30DF-4D79-9093-69E68563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8645"/>
              </p:ext>
            </p:extLst>
          </p:nvPr>
        </p:nvGraphicFramePr>
        <p:xfrm>
          <a:off x="1228589" y="1944980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51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5857548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질문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아카펠라 동아리 있어요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김아무개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와하하하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김수한무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2020.01.12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홍보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밴드실험</a:t>
                      </a:r>
                      <a:r>
                        <a:rPr lang="en-US" altLang="ko-KR" sz="1600" dirty="0"/>
                        <a:t>] 12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25</a:t>
                      </a:r>
                      <a:r>
                        <a:rPr lang="ko-KR" altLang="en-US" sz="1600" dirty="0"/>
                        <a:t>일 공연해요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밴실회장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2019.11.25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DECEF-3249-4AEB-82D9-D962E28276EA}"/>
              </a:ext>
            </a:extLst>
          </p:cNvPr>
          <p:cNvSpPr/>
          <p:nvPr/>
        </p:nvSpPr>
        <p:spPr>
          <a:xfrm>
            <a:off x="4515255" y="6167126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9B4225-0A74-4E3F-B3A1-0789AD581291}"/>
              </a:ext>
            </a:extLst>
          </p:cNvPr>
          <p:cNvSpPr/>
          <p:nvPr/>
        </p:nvSpPr>
        <p:spPr>
          <a:xfrm>
            <a:off x="7723762" y="619881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B907CF-FF99-4ACF-8BDC-03C32B47A345}"/>
              </a:ext>
            </a:extLst>
          </p:cNvPr>
          <p:cNvSpPr/>
          <p:nvPr/>
        </p:nvSpPr>
        <p:spPr>
          <a:xfrm rot="10800000">
            <a:off x="4195863" y="6198817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F49E5-6AD5-4E79-ADC7-791AB8FEDB8E}"/>
              </a:ext>
            </a:extLst>
          </p:cNvPr>
          <p:cNvSpPr/>
          <p:nvPr/>
        </p:nvSpPr>
        <p:spPr>
          <a:xfrm>
            <a:off x="10171877" y="6240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CB1-AA01-41DA-A6BD-BE7680FA9425}"/>
              </a:ext>
            </a:extLst>
          </p:cNvPr>
          <p:cNvSpPr/>
          <p:nvPr/>
        </p:nvSpPr>
        <p:spPr>
          <a:xfrm>
            <a:off x="7974710" y="138953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BAB2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A2029-539C-4510-946D-F1FA3E2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00" y="143139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110F-CA2D-4998-8B6B-3CFB662E386E}"/>
              </a:ext>
            </a:extLst>
          </p:cNvPr>
          <p:cNvSpPr txBox="1"/>
          <p:nvPr/>
        </p:nvSpPr>
        <p:spPr>
          <a:xfrm>
            <a:off x="5175683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74C635-F936-4ADB-9A6D-965CCFBE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62"/>
              </p:ext>
            </p:extLst>
          </p:nvPr>
        </p:nvGraphicFramePr>
        <p:xfrm>
          <a:off x="2686493" y="1800999"/>
          <a:ext cx="7116726" cy="42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45477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0F1F5-B14A-49DB-98E3-4F58495CC31F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6624-7001-424A-B716-63ACE98E01BC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0AE89-6298-497C-BAA0-00B8017BE287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668</Words>
  <Application>Microsoft Office PowerPoint</Application>
  <PresentationFormat>와이드스크린</PresentationFormat>
  <Paragraphs>346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10X10 Bold</vt:lpstr>
      <vt:lpstr>아임크리수진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현정 이</cp:lastModifiedBy>
  <cp:revision>122</cp:revision>
  <dcterms:created xsi:type="dcterms:W3CDTF">2020-12-30T08:27:00Z</dcterms:created>
  <dcterms:modified xsi:type="dcterms:W3CDTF">2021-01-14T14:50:22Z</dcterms:modified>
</cp:coreProperties>
</file>