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1F4E7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현정" userId="2260549c9764b7a4" providerId="LiveId" clId="{652D61CD-E158-4F57-961D-FF7C974FCABE}"/>
    <pc:docChg chg="undo custSel addSld delSld modSld delSection modSection">
      <pc:chgData name="이 현정" userId="2260549c9764b7a4" providerId="LiveId" clId="{652D61CD-E158-4F57-961D-FF7C974FCABE}" dt="2021-01-26T11:49:46.770" v="217" actId="20577"/>
      <pc:docMkLst>
        <pc:docMk/>
      </pc:docMkLst>
      <pc:sldChg chg="modSp mod">
        <pc:chgData name="이 현정" userId="2260549c9764b7a4" providerId="LiveId" clId="{652D61CD-E158-4F57-961D-FF7C974FCABE}" dt="2021-01-26T11:49:46.770" v="217" actId="20577"/>
        <pc:sldMkLst>
          <pc:docMk/>
          <pc:sldMk cId="1660689953" sldId="257"/>
        </pc:sldMkLst>
        <pc:graphicFrameChg chg="modGraphic">
          <ac:chgData name="이 현정" userId="2260549c9764b7a4" providerId="LiveId" clId="{652D61CD-E158-4F57-961D-FF7C974FCABE}" dt="2021-01-26T11:49:46.770" v="217" actId="20577"/>
          <ac:graphicFrameMkLst>
            <pc:docMk/>
            <pc:sldMk cId="1660689953" sldId="257"/>
            <ac:graphicFrameMk id="2" creationId="{1B2855A4-26FD-4F27-A29A-2BFD263FAD9F}"/>
          </ac:graphicFrameMkLst>
        </pc:graphicFrameChg>
      </pc:sldChg>
      <pc:sldChg chg="addSp delSp modSp add mod">
        <pc:chgData name="이 현정" userId="2260549c9764b7a4" providerId="LiveId" clId="{652D61CD-E158-4F57-961D-FF7C974FCABE}" dt="2021-01-25T11:57:45.970" v="155" actId="2166"/>
        <pc:sldMkLst>
          <pc:docMk/>
          <pc:sldMk cId="2932393549" sldId="258"/>
        </pc:sldMkLst>
        <pc:spChg chg="mod">
          <ac:chgData name="이 현정" userId="2260549c9764b7a4" providerId="LiveId" clId="{652D61CD-E158-4F57-961D-FF7C974FCABE}" dt="2021-01-25T09:18:24.861" v="12"/>
          <ac:spMkLst>
            <pc:docMk/>
            <pc:sldMk cId="2932393549" sldId="258"/>
            <ac:spMk id="4" creationId="{B1B70071-4184-444D-AF41-ABED2AC79688}"/>
          </ac:spMkLst>
        </pc:spChg>
        <pc:spChg chg="add del mod">
          <ac:chgData name="이 현정" userId="2260549c9764b7a4" providerId="LiveId" clId="{652D61CD-E158-4F57-961D-FF7C974FCABE}" dt="2021-01-25T11:57:14.879" v="113"/>
          <ac:spMkLst>
            <pc:docMk/>
            <pc:sldMk cId="2932393549" sldId="258"/>
            <ac:spMk id="6" creationId="{ED63BD5D-3D1A-49E5-B6BA-1A5E5C9A2F79}"/>
          </ac:spMkLst>
        </pc:spChg>
        <pc:spChg chg="del mod">
          <ac:chgData name="이 현정" userId="2260549c9764b7a4" providerId="LiveId" clId="{652D61CD-E158-4F57-961D-FF7C974FCABE}" dt="2021-01-25T09:49:58.143" v="97"/>
          <ac:spMkLst>
            <pc:docMk/>
            <pc:sldMk cId="2932393549" sldId="258"/>
            <ac:spMk id="9" creationId="{517B55BC-AD0C-462C-88C5-E07FF010F065}"/>
          </ac:spMkLst>
        </pc:spChg>
        <pc:graphicFrameChg chg="mod modGraphic">
          <ac:chgData name="이 현정" userId="2260549c9764b7a4" providerId="LiveId" clId="{652D61CD-E158-4F57-961D-FF7C974FCABE}" dt="2021-01-25T09:48:09.059" v="93" actId="14734"/>
          <ac:graphicFrameMkLst>
            <pc:docMk/>
            <pc:sldMk cId="2932393549" sldId="258"/>
            <ac:graphicFrameMk id="2" creationId="{1B2855A4-26FD-4F27-A29A-2BFD263FAD9F}"/>
          </ac:graphicFrameMkLst>
        </pc:graphicFrameChg>
        <pc:graphicFrameChg chg="mod modGraphic">
          <ac:chgData name="이 현정" userId="2260549c9764b7a4" providerId="LiveId" clId="{652D61CD-E158-4F57-961D-FF7C974FCABE}" dt="2021-01-25T11:57:45.970" v="155" actId="2166"/>
          <ac:graphicFrameMkLst>
            <pc:docMk/>
            <pc:sldMk cId="2932393549" sldId="258"/>
            <ac:graphicFrameMk id="3" creationId="{4A66AB6B-B705-4832-BCFA-3168B2F6BC95}"/>
          </ac:graphicFrameMkLst>
        </pc:graphicFrameChg>
      </pc:sldChg>
      <pc:sldChg chg="modSp add del mod">
        <pc:chgData name="이 현정" userId="2260549c9764b7a4" providerId="LiveId" clId="{652D61CD-E158-4F57-961D-FF7C974FCABE}" dt="2021-01-25T12:04:08.999" v="190" actId="47"/>
        <pc:sldMkLst>
          <pc:docMk/>
          <pc:sldMk cId="349091771" sldId="259"/>
        </pc:sldMkLst>
        <pc:spChg chg="mod">
          <ac:chgData name="이 현정" userId="2260549c9764b7a4" providerId="LiveId" clId="{652D61CD-E158-4F57-961D-FF7C974FCABE}" dt="2021-01-25T12:03:26.239" v="189"/>
          <ac:spMkLst>
            <pc:docMk/>
            <pc:sldMk cId="349091771" sldId="259"/>
            <ac:spMk id="4" creationId="{B1B70071-4184-444D-AF41-ABED2AC79688}"/>
          </ac:spMkLst>
        </pc:spChg>
        <pc:graphicFrameChg chg="mod modGraphic">
          <ac:chgData name="이 현정" userId="2260549c9764b7a4" providerId="LiveId" clId="{652D61CD-E158-4F57-961D-FF7C974FCABE}" dt="2021-01-25T12:03:18.196" v="172" actId="1076"/>
          <ac:graphicFrameMkLst>
            <pc:docMk/>
            <pc:sldMk cId="349091771" sldId="259"/>
            <ac:graphicFrameMk id="2" creationId="{1B2855A4-26FD-4F27-A29A-2BFD263FAD9F}"/>
          </ac:graphicFrameMkLst>
        </pc:graphicFrameChg>
      </pc:sldChg>
      <pc:sldChg chg="add">
        <pc:chgData name="이 현정" userId="2260549c9764b7a4" providerId="LiveId" clId="{652D61CD-E158-4F57-961D-FF7C974FCABE}" dt="2021-01-25T12:14:31.733" v="191"/>
        <pc:sldMkLst>
          <pc:docMk/>
          <pc:sldMk cId="1596094519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E2E90-4283-4A8D-AAC9-722D6ED5A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E140CC-67DD-4902-99BE-0E3A5620F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FAEA0-E73F-41FF-BCB5-3DA3284F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35C-E4D8-4661-AA90-51A9BCC45C6B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E96EA4-BCC3-4ADA-B54C-A840C3CF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5B0105-5D10-416E-96EF-A3AC9F70F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07-469F-441A-A414-2FA8A15B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94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49E96-1A53-4180-BBD5-02CC9D63A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DD6A29-026A-405A-9046-FB77DD341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112D80-F857-4251-8650-36E8A251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35C-E4D8-4661-AA90-51A9BCC45C6B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458686-32B6-46C6-B1D1-7C0357780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D88079-A43E-4AD5-9F00-C7681970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07-469F-441A-A414-2FA8A15B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68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A08DC1-EAFA-4118-9F9B-088BCBC72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0F1155-1027-4B33-AF8E-F24E38902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337BB4-CCFA-42A4-B79A-6F39750F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35C-E4D8-4661-AA90-51A9BCC45C6B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5CF31-0DF5-4AB1-9120-3A7F6731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6BBCBA-0B68-410F-AB0A-D1A78917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07-469F-441A-A414-2FA8A15B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62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90D15-9AD8-44FD-80B9-262D9568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EB676F-A313-4075-A8E9-FEE58B5FF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8C45EC-3D14-4360-B3CC-E88035D23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35C-E4D8-4661-AA90-51A9BCC45C6B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36AA45-ABD1-4E3D-B0D0-19CB44003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891324-3B41-4D96-9DB9-F0A9D381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07-469F-441A-A414-2FA8A15B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86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3F00E-D692-4CFC-BFC7-7E92FCD37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C0E361-C474-4320-9708-44F6CF51D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A191BC-D65A-4F5B-8BBE-457FA547C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35C-E4D8-4661-AA90-51A9BCC45C6B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9AF1F5-0D15-4BDA-AB90-B468A5D1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B441F1-0E34-4D79-8631-4A7F32A2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07-469F-441A-A414-2FA8A15B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18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1C563-DD22-4445-8D7F-B54C3F905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5B5C3-3454-442F-B148-E064B5637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D184A2-0407-46A6-8141-DB3266899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AC216E-F6A8-4F7E-9961-979B51710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35C-E4D8-4661-AA90-51A9BCC45C6B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41D660-2532-4F75-944F-196EA06F6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3C400C-23F5-45A8-9CF5-EF4636E5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07-469F-441A-A414-2FA8A15B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04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FFD9F-5133-4B6E-A428-ADE0EB798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8F5E1D-63E1-44B2-93FD-45FC68106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974EF4-63CC-4D63-AD20-0ECAF6EDE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BDFD87-C2D3-4BFF-A9F0-3ACC8BDCF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EA74EA-D0BA-4116-8B31-E6209CBD2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168793-7DB5-42E1-BD43-C07141E2E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35C-E4D8-4661-AA90-51A9BCC45C6B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58ED73-434C-4422-AB12-B0BB4D96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2F5115-1A95-4ECE-87B6-5492FB2A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07-469F-441A-A414-2FA8A15B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58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B8983-F3AE-4076-AFD0-91DE3132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FC755-AC94-4F95-8017-591238330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35C-E4D8-4661-AA90-51A9BCC45C6B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CB21C6-4B30-46A2-8CF1-7D54949FB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24290F-C10E-4E75-8AFA-2DC2E958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07-469F-441A-A414-2FA8A15B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15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1C66D9-6ACF-474D-9FDD-175D7D79A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35C-E4D8-4661-AA90-51A9BCC45C6B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5A9A70-4A57-4C45-80A1-EBBA39238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07DAC5-7E31-4F95-A1DA-8786F6DB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07-469F-441A-A414-2FA8A15B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37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AE704-0A9D-4493-AAF7-346D8B73A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35B432-6317-4436-8F66-9A95647AA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798391-1280-43FC-A7A5-244758982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8914A0-6BB1-4150-99B1-39D4AE637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35C-E4D8-4661-AA90-51A9BCC45C6B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A396E6-C1C5-4AE0-971D-6B949A74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18CF2A-8C1D-40F3-B889-481735C0F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07-469F-441A-A414-2FA8A15B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04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84707-B9A8-4FCE-9FB0-2D9C24D3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D6571A-B4AA-4DD0-BF0D-3932E5B42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1EB0D5-404C-4C10-A2D3-EB5CE26B8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6EA79E-A61E-4801-A002-41230BE9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35C-E4D8-4661-AA90-51A9BCC45C6B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C8A7DC-A2B6-48D7-999C-C14FED09B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33A875-8078-433F-B6F0-DE8AF691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07-469F-441A-A414-2FA8A15B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79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78EF68-5FC1-4F36-A198-1CE9776E8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29144E-8F4E-4550-901F-4C01DD8D1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A33354-808D-4EFF-BDE3-555019015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4E35C-E4D8-4661-AA90-51A9BCC45C6B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5BE466-789C-490D-8BC3-A851905CA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E6CDC-B0C6-457B-8B2A-5F02AF699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78507-469F-441A-A414-2FA8A15B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801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C13727A-1A18-4747-8AAD-F58169A3B15F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2502633" y="941480"/>
            <a:ext cx="6983" cy="5284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33F57592-670B-4A0F-9E9F-510B6369662F}"/>
              </a:ext>
            </a:extLst>
          </p:cNvPr>
          <p:cNvCxnSpPr>
            <a:cxnSpLocks/>
            <a:stCxn id="69" idx="2"/>
            <a:endCxn id="71" idx="0"/>
          </p:cNvCxnSpPr>
          <p:nvPr/>
        </p:nvCxnSpPr>
        <p:spPr>
          <a:xfrm>
            <a:off x="9268644" y="938458"/>
            <a:ext cx="31287" cy="4666083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7A520B39-E39E-42FC-B383-D020E44C4074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676328" y="938463"/>
            <a:ext cx="11527" cy="547732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89FE76D9-AB74-4214-8C72-90B067DB5604}"/>
              </a:ext>
            </a:extLst>
          </p:cNvPr>
          <p:cNvSpPr/>
          <p:nvPr/>
        </p:nvSpPr>
        <p:spPr>
          <a:xfrm>
            <a:off x="2031778" y="1447134"/>
            <a:ext cx="955674" cy="719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회원번호</a:t>
            </a:r>
            <a:endParaRPr lang="ko-KR" altLang="en-US" sz="13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1A03A5-93D1-40F7-B48C-B641D2B31596}"/>
              </a:ext>
            </a:extLst>
          </p:cNvPr>
          <p:cNvSpPr/>
          <p:nvPr/>
        </p:nvSpPr>
        <p:spPr>
          <a:xfrm>
            <a:off x="2031779" y="548450"/>
            <a:ext cx="955674" cy="393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회원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AA4636E-2B10-4A59-A71D-518CB8FF6247}"/>
              </a:ext>
            </a:extLst>
          </p:cNvPr>
          <p:cNvSpPr/>
          <p:nvPr/>
        </p:nvSpPr>
        <p:spPr>
          <a:xfrm>
            <a:off x="2146398" y="3001426"/>
            <a:ext cx="726432" cy="4125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학번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A2633DA-EE48-4484-8908-0C8E789449B9}"/>
              </a:ext>
            </a:extLst>
          </p:cNvPr>
          <p:cNvSpPr/>
          <p:nvPr/>
        </p:nvSpPr>
        <p:spPr>
          <a:xfrm>
            <a:off x="2114475" y="6225823"/>
            <a:ext cx="776315" cy="632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학교번호</a:t>
            </a:r>
            <a:endParaRPr lang="ko-KR" altLang="en-US" sz="13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4AEE8C4-B69D-44DB-A11C-052CAEB069D8}"/>
              </a:ext>
            </a:extLst>
          </p:cNvPr>
          <p:cNvSpPr/>
          <p:nvPr/>
        </p:nvSpPr>
        <p:spPr>
          <a:xfrm>
            <a:off x="319266" y="539712"/>
            <a:ext cx="737177" cy="3987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학교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EFF18FF-3FF1-4778-8618-D7CEB1D6FFB2}"/>
              </a:ext>
            </a:extLst>
          </p:cNvPr>
          <p:cNvSpPr/>
          <p:nvPr/>
        </p:nvSpPr>
        <p:spPr>
          <a:xfrm>
            <a:off x="186593" y="1860538"/>
            <a:ext cx="1002521" cy="39875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학교명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6999B34-92AA-4022-86A0-8E553DEE9C9D}"/>
              </a:ext>
            </a:extLst>
          </p:cNvPr>
          <p:cNvSpPr/>
          <p:nvPr/>
        </p:nvSpPr>
        <p:spPr>
          <a:xfrm>
            <a:off x="296212" y="6415785"/>
            <a:ext cx="760231" cy="4422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위치</a:t>
            </a:r>
            <a:endParaRPr lang="ko-KR" altLang="en-US" sz="13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7CE7979-5D3B-4E51-96EA-4C1B00969555}"/>
              </a:ext>
            </a:extLst>
          </p:cNvPr>
          <p:cNvSpPr/>
          <p:nvPr/>
        </p:nvSpPr>
        <p:spPr>
          <a:xfrm>
            <a:off x="102704" y="2459513"/>
            <a:ext cx="1210967" cy="39875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전화번호</a:t>
            </a:r>
            <a:endParaRPr lang="ko-KR" altLang="en-US" sz="13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E74BD79-A2D5-4BA0-8220-B89D5B03F645}"/>
              </a:ext>
            </a:extLst>
          </p:cNvPr>
          <p:cNvSpPr/>
          <p:nvPr/>
        </p:nvSpPr>
        <p:spPr>
          <a:xfrm>
            <a:off x="323540" y="1118623"/>
            <a:ext cx="737177" cy="5416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학교번호</a:t>
            </a:r>
            <a:endParaRPr lang="ko-KR" altLang="en-US" sz="13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6B64A08-B3EF-43C2-B660-25F9C692E2AC}"/>
              </a:ext>
            </a:extLst>
          </p:cNvPr>
          <p:cNvCxnSpPr>
            <a:cxnSpLocks/>
            <a:stCxn id="7" idx="5"/>
            <a:endCxn id="7" idx="5"/>
          </p:cNvCxnSpPr>
          <p:nvPr/>
        </p:nvCxnSpPr>
        <p:spPr>
          <a:xfrm>
            <a:off x="2766446" y="335358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6651037-9F97-495E-9481-CB0D6911542C}"/>
              </a:ext>
            </a:extLst>
          </p:cNvPr>
          <p:cNvCxnSpPr>
            <a:cxnSpLocks/>
          </p:cNvCxnSpPr>
          <p:nvPr/>
        </p:nvCxnSpPr>
        <p:spPr>
          <a:xfrm>
            <a:off x="2031778" y="2094893"/>
            <a:ext cx="1251284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F1F2031-E2B8-41B4-A5A0-00F2F2C3D156}"/>
              </a:ext>
            </a:extLst>
          </p:cNvPr>
          <p:cNvCxnSpPr>
            <a:cxnSpLocks/>
          </p:cNvCxnSpPr>
          <p:nvPr/>
        </p:nvCxnSpPr>
        <p:spPr>
          <a:xfrm>
            <a:off x="118368" y="1588865"/>
            <a:ext cx="9380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82843AC4-202A-4293-90A3-BD89E8A03678}"/>
              </a:ext>
            </a:extLst>
          </p:cNvPr>
          <p:cNvSpPr/>
          <p:nvPr/>
        </p:nvSpPr>
        <p:spPr>
          <a:xfrm>
            <a:off x="8714668" y="1447134"/>
            <a:ext cx="1107949" cy="7193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동아리번호</a:t>
            </a:r>
            <a:endParaRPr lang="ko-KR" altLang="en-US" sz="13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26DBBE8-D057-427B-A3F6-E5C3E16E9B02}"/>
              </a:ext>
            </a:extLst>
          </p:cNvPr>
          <p:cNvSpPr/>
          <p:nvPr/>
        </p:nvSpPr>
        <p:spPr>
          <a:xfrm>
            <a:off x="8707170" y="545431"/>
            <a:ext cx="1122947" cy="3930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동아리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08E1126C-918A-49E9-B2B5-8D1C8AB4BA6D}"/>
              </a:ext>
            </a:extLst>
          </p:cNvPr>
          <p:cNvSpPr/>
          <p:nvPr/>
        </p:nvSpPr>
        <p:spPr>
          <a:xfrm>
            <a:off x="8599308" y="2343935"/>
            <a:ext cx="1369957" cy="6228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동아리명</a:t>
            </a:r>
            <a:endParaRPr lang="ko-KR" altLang="en-US" sz="1300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A651F39-53A5-4A4E-A16F-45991C83B55A}"/>
              </a:ext>
            </a:extLst>
          </p:cNvPr>
          <p:cNvSpPr/>
          <p:nvPr/>
        </p:nvSpPr>
        <p:spPr>
          <a:xfrm>
            <a:off x="8870182" y="5604541"/>
            <a:ext cx="859498" cy="7080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학교번호</a:t>
            </a: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0E18D72A-5F03-4F47-AEAE-8F13738B9186}"/>
              </a:ext>
            </a:extLst>
          </p:cNvPr>
          <p:cNvCxnSpPr>
            <a:cxnSpLocks/>
            <a:stCxn id="70" idx="5"/>
            <a:endCxn id="70" idx="5"/>
          </p:cNvCxnSpPr>
          <p:nvPr/>
        </p:nvCxnSpPr>
        <p:spPr>
          <a:xfrm>
            <a:off x="9768639" y="2875555"/>
            <a:ext cx="0" cy="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D418FA7E-8697-49DE-93E3-B4DAD4EFFBA9}"/>
              </a:ext>
            </a:extLst>
          </p:cNvPr>
          <p:cNvCxnSpPr>
            <a:cxnSpLocks/>
          </p:cNvCxnSpPr>
          <p:nvPr/>
        </p:nvCxnSpPr>
        <p:spPr>
          <a:xfrm>
            <a:off x="8624390" y="2026900"/>
            <a:ext cx="1251284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4" name="타원 103">
            <a:extLst>
              <a:ext uri="{FF2B5EF4-FFF2-40B4-BE49-F238E27FC236}">
                <a16:creationId xmlns:a16="http://schemas.microsoft.com/office/drawing/2014/main" id="{FC993A84-070F-4855-AF00-473C1C57B797}"/>
              </a:ext>
            </a:extLst>
          </p:cNvPr>
          <p:cNvSpPr/>
          <p:nvPr/>
        </p:nvSpPr>
        <p:spPr>
          <a:xfrm>
            <a:off x="2085395" y="3523795"/>
            <a:ext cx="841054" cy="3761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이름</a:t>
            </a: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8C3C4984-5ECC-43A0-A18A-2A248C19E7AF}"/>
              </a:ext>
            </a:extLst>
          </p:cNvPr>
          <p:cNvSpPr/>
          <p:nvPr/>
        </p:nvSpPr>
        <p:spPr>
          <a:xfrm>
            <a:off x="2109617" y="4056137"/>
            <a:ext cx="784149" cy="622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비밀번호</a:t>
            </a:r>
            <a:endParaRPr lang="ko-KR" altLang="en-US" sz="1300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77281D97-6594-4BB1-8007-7108D27E2C5C}"/>
              </a:ext>
            </a:extLst>
          </p:cNvPr>
          <p:cNvSpPr/>
          <p:nvPr/>
        </p:nvSpPr>
        <p:spPr>
          <a:xfrm>
            <a:off x="2000432" y="4794751"/>
            <a:ext cx="1002521" cy="45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이메일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B406314C-D552-4ACC-BA7C-42E357910FB5}"/>
              </a:ext>
            </a:extLst>
          </p:cNvPr>
          <p:cNvSpPr/>
          <p:nvPr/>
        </p:nvSpPr>
        <p:spPr>
          <a:xfrm>
            <a:off x="2001367" y="5383409"/>
            <a:ext cx="1002530" cy="6228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프로필사진</a:t>
            </a:r>
            <a:endParaRPr lang="ko-KR" altLang="en-US" sz="1300" dirty="0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449EB5ED-47C5-4606-9C3E-0FD49E59D7CE}"/>
              </a:ext>
            </a:extLst>
          </p:cNvPr>
          <p:cNvSpPr/>
          <p:nvPr/>
        </p:nvSpPr>
        <p:spPr>
          <a:xfrm>
            <a:off x="8901676" y="3069260"/>
            <a:ext cx="765219" cy="6228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설명</a:t>
            </a: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7561878F-16EC-4392-BD75-BEF741ECF2F1}"/>
              </a:ext>
            </a:extLst>
          </p:cNvPr>
          <p:cNvSpPr/>
          <p:nvPr/>
        </p:nvSpPr>
        <p:spPr>
          <a:xfrm>
            <a:off x="8736178" y="3792824"/>
            <a:ext cx="1130372" cy="6228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프로필사진</a:t>
            </a:r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D5E83CCE-D06C-4169-B5F0-79BA7F617E33}"/>
              </a:ext>
            </a:extLst>
          </p:cNvPr>
          <p:cNvSpPr/>
          <p:nvPr/>
        </p:nvSpPr>
        <p:spPr>
          <a:xfrm>
            <a:off x="8797195" y="4610403"/>
            <a:ext cx="974180" cy="622831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분류</a:t>
            </a:r>
            <a:endParaRPr lang="en-US" altLang="ko-KR" sz="1300" dirty="0">
              <a:solidFill>
                <a:schemeClr val="bg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(0 : </a:t>
            </a:r>
            <a:r>
              <a:rPr lang="ko-KR" altLang="en-US" sz="1000" dirty="0">
                <a:solidFill>
                  <a:schemeClr val="bg1"/>
                </a:solidFill>
              </a:rPr>
              <a:t>중동</a:t>
            </a:r>
            <a:r>
              <a:rPr lang="en-US" altLang="ko-KR" sz="1000" dirty="0">
                <a:solidFill>
                  <a:schemeClr val="bg1"/>
                </a:solidFill>
              </a:rPr>
              <a:t>, 1 : </a:t>
            </a:r>
            <a:r>
              <a:rPr lang="ko-KR" altLang="en-US" sz="1000" dirty="0">
                <a:solidFill>
                  <a:schemeClr val="bg1"/>
                </a:solidFill>
              </a:rPr>
              <a:t>가동</a:t>
            </a:r>
            <a:r>
              <a:rPr lang="en-US" altLang="ko-KR" sz="1000" dirty="0">
                <a:solidFill>
                  <a:schemeClr val="bg1"/>
                </a:solidFill>
              </a:rPr>
              <a:t>)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E4B34618-F5F5-4763-83C4-325D02E889D5}"/>
              </a:ext>
            </a:extLst>
          </p:cNvPr>
          <p:cNvCxnSpPr>
            <a:cxnSpLocks/>
            <a:stCxn id="211" idx="2"/>
          </p:cNvCxnSpPr>
          <p:nvPr/>
        </p:nvCxnSpPr>
        <p:spPr>
          <a:xfrm flipH="1">
            <a:off x="5328025" y="941480"/>
            <a:ext cx="6983" cy="528434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타원 209">
            <a:extLst>
              <a:ext uri="{FF2B5EF4-FFF2-40B4-BE49-F238E27FC236}">
                <a16:creationId xmlns:a16="http://schemas.microsoft.com/office/drawing/2014/main" id="{3104E0A1-D379-4487-97E7-ED6F6E710391}"/>
              </a:ext>
            </a:extLst>
          </p:cNvPr>
          <p:cNvSpPr/>
          <p:nvPr/>
        </p:nvSpPr>
        <p:spPr>
          <a:xfrm>
            <a:off x="4857170" y="1447134"/>
            <a:ext cx="955674" cy="71932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회원번호</a:t>
            </a: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07FDA87C-E7F4-4EF9-B733-585F72985ADB}"/>
              </a:ext>
            </a:extLst>
          </p:cNvPr>
          <p:cNvSpPr/>
          <p:nvPr/>
        </p:nvSpPr>
        <p:spPr>
          <a:xfrm>
            <a:off x="4857171" y="548450"/>
            <a:ext cx="955674" cy="3930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역할</a:t>
            </a: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ACE501DD-8E16-4CE2-89B4-1806FBDB3E4F}"/>
              </a:ext>
            </a:extLst>
          </p:cNvPr>
          <p:cNvSpPr/>
          <p:nvPr/>
        </p:nvSpPr>
        <p:spPr>
          <a:xfrm>
            <a:off x="4801645" y="2298756"/>
            <a:ext cx="1050875" cy="55950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동아리번호</a:t>
            </a:r>
            <a:endParaRPr lang="ko-KR" altLang="en-US" sz="1300" dirty="0"/>
          </a:p>
        </p:txBody>
      </p: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DC10FAD0-3D0F-49CC-B1FF-C154B3022B6F}"/>
              </a:ext>
            </a:extLst>
          </p:cNvPr>
          <p:cNvCxnSpPr>
            <a:cxnSpLocks/>
            <a:stCxn id="212" idx="5"/>
            <a:endCxn id="212" idx="5"/>
          </p:cNvCxnSpPr>
          <p:nvPr/>
        </p:nvCxnSpPr>
        <p:spPr>
          <a:xfrm>
            <a:off x="5698623" y="2776323"/>
            <a:ext cx="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타원 215">
            <a:extLst>
              <a:ext uri="{FF2B5EF4-FFF2-40B4-BE49-F238E27FC236}">
                <a16:creationId xmlns:a16="http://schemas.microsoft.com/office/drawing/2014/main" id="{B217F7D8-F987-4FA0-9A34-40FE37FBB6BF}"/>
              </a:ext>
            </a:extLst>
          </p:cNvPr>
          <p:cNvSpPr/>
          <p:nvPr/>
        </p:nvSpPr>
        <p:spPr>
          <a:xfrm>
            <a:off x="4914480" y="3047844"/>
            <a:ext cx="841054" cy="3761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역할</a:t>
            </a:r>
            <a:endParaRPr lang="ko-KR" altLang="en-US" sz="1300" dirty="0"/>
          </a:p>
        </p:txBody>
      </p: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68C813C7-BDB1-4CD1-BEB7-367E678A6C76}"/>
              </a:ext>
            </a:extLst>
          </p:cNvPr>
          <p:cNvCxnSpPr>
            <a:cxnSpLocks/>
          </p:cNvCxnSpPr>
          <p:nvPr/>
        </p:nvCxnSpPr>
        <p:spPr>
          <a:xfrm>
            <a:off x="4634521" y="2026900"/>
            <a:ext cx="1251284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BF35773E-F77B-46E5-B872-A9EA30483623}"/>
              </a:ext>
            </a:extLst>
          </p:cNvPr>
          <p:cNvCxnSpPr>
            <a:cxnSpLocks/>
          </p:cNvCxnSpPr>
          <p:nvPr/>
        </p:nvCxnSpPr>
        <p:spPr>
          <a:xfrm>
            <a:off x="4714131" y="2757027"/>
            <a:ext cx="1251284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5" name="타원 224">
            <a:extLst>
              <a:ext uri="{FF2B5EF4-FFF2-40B4-BE49-F238E27FC236}">
                <a16:creationId xmlns:a16="http://schemas.microsoft.com/office/drawing/2014/main" id="{B751E994-9C6A-468C-9D50-42D461989E01}"/>
              </a:ext>
            </a:extLst>
          </p:cNvPr>
          <p:cNvSpPr/>
          <p:nvPr/>
        </p:nvSpPr>
        <p:spPr>
          <a:xfrm>
            <a:off x="2014120" y="2293632"/>
            <a:ext cx="972111" cy="636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로그인상태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32361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582CA62-A397-4DB4-A2DE-66C216D0502A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747914" y="938461"/>
            <a:ext cx="15643" cy="5336183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2A56E31B-F7DC-42C4-A55B-B7FE9C8B8D3B}"/>
              </a:ext>
            </a:extLst>
          </p:cNvPr>
          <p:cNvSpPr/>
          <p:nvPr/>
        </p:nvSpPr>
        <p:spPr>
          <a:xfrm>
            <a:off x="6370570" y="1074270"/>
            <a:ext cx="754685" cy="7193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공지번호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CC9244-17A3-48D1-A4E6-85DC3A664EB2}"/>
              </a:ext>
            </a:extLst>
          </p:cNvPr>
          <p:cNvSpPr/>
          <p:nvPr/>
        </p:nvSpPr>
        <p:spPr>
          <a:xfrm>
            <a:off x="6186440" y="545431"/>
            <a:ext cx="1122947" cy="3930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공지사항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555F305-D6A4-4FC7-9F16-7BAF8A0D5773}"/>
              </a:ext>
            </a:extLst>
          </p:cNvPr>
          <p:cNvSpPr/>
          <p:nvPr/>
        </p:nvSpPr>
        <p:spPr>
          <a:xfrm>
            <a:off x="6276467" y="1987215"/>
            <a:ext cx="974180" cy="62283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동아리번호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D32CF65-B9D2-44A5-ADA7-F82A04F0FB24}"/>
              </a:ext>
            </a:extLst>
          </p:cNvPr>
          <p:cNvSpPr/>
          <p:nvPr/>
        </p:nvSpPr>
        <p:spPr>
          <a:xfrm>
            <a:off x="6426895" y="6274644"/>
            <a:ext cx="673323" cy="5833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235073D-CE31-485F-9073-3F4DCA6DD193}"/>
              </a:ext>
            </a:extLst>
          </p:cNvPr>
          <p:cNvCxnSpPr>
            <a:cxnSpLocks/>
            <a:stCxn id="5" idx="5"/>
            <a:endCxn id="5" idx="5"/>
          </p:cNvCxnSpPr>
          <p:nvPr/>
        </p:nvCxnSpPr>
        <p:spPr>
          <a:xfrm>
            <a:off x="7107982" y="2518835"/>
            <a:ext cx="0" cy="0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2C39242-254B-434E-87DF-A77EC39A60B5}"/>
              </a:ext>
            </a:extLst>
          </p:cNvPr>
          <p:cNvCxnSpPr>
            <a:cxnSpLocks/>
          </p:cNvCxnSpPr>
          <p:nvPr/>
        </p:nvCxnSpPr>
        <p:spPr>
          <a:xfrm>
            <a:off x="6316940" y="1685850"/>
            <a:ext cx="828294" cy="120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40DF6806-BB7E-427A-96D6-DD8219AFC3C9}"/>
              </a:ext>
            </a:extLst>
          </p:cNvPr>
          <p:cNvSpPr/>
          <p:nvPr/>
        </p:nvSpPr>
        <p:spPr>
          <a:xfrm>
            <a:off x="6335207" y="3262659"/>
            <a:ext cx="974180" cy="39303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작성자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D1CBE4B-7FB5-410B-BABA-FC88F9FB90F0}"/>
              </a:ext>
            </a:extLst>
          </p:cNvPr>
          <p:cNvCxnSpPr>
            <a:cxnSpLocks/>
            <a:stCxn id="9" idx="5"/>
            <a:endCxn id="9" idx="5"/>
          </p:cNvCxnSpPr>
          <p:nvPr/>
        </p:nvCxnSpPr>
        <p:spPr>
          <a:xfrm>
            <a:off x="7166722" y="3598132"/>
            <a:ext cx="0" cy="0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A8F1726A-DB64-4682-A1CD-1EC3EEFA6A6B}"/>
              </a:ext>
            </a:extLst>
          </p:cNvPr>
          <p:cNvSpPr/>
          <p:nvPr/>
        </p:nvSpPr>
        <p:spPr>
          <a:xfrm>
            <a:off x="6335208" y="3833061"/>
            <a:ext cx="974180" cy="39303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내용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43276FE-91DB-4FC7-BEC3-6195F69AF7A7}"/>
              </a:ext>
            </a:extLst>
          </p:cNvPr>
          <p:cNvSpPr/>
          <p:nvPr/>
        </p:nvSpPr>
        <p:spPr>
          <a:xfrm>
            <a:off x="6335208" y="2739705"/>
            <a:ext cx="974180" cy="39303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제목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356A322-D13F-456D-986F-6DA98C8F46A8}"/>
              </a:ext>
            </a:extLst>
          </p:cNvPr>
          <p:cNvSpPr/>
          <p:nvPr/>
        </p:nvSpPr>
        <p:spPr>
          <a:xfrm>
            <a:off x="6327054" y="4434849"/>
            <a:ext cx="841715" cy="4882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첨부파일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18304CC-9622-4A73-9728-D9045735076D}"/>
              </a:ext>
            </a:extLst>
          </p:cNvPr>
          <p:cNvSpPr/>
          <p:nvPr/>
        </p:nvSpPr>
        <p:spPr>
          <a:xfrm>
            <a:off x="6370570" y="5039975"/>
            <a:ext cx="742646" cy="4882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작성날짜</a:t>
            </a:r>
            <a:endParaRPr lang="ko-KR" altLang="en-US" sz="13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0F375F8-999E-45B6-BFB0-B33656E1C85B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5106596" y="938461"/>
            <a:ext cx="42224" cy="5336183"/>
          </a:xfrm>
          <a:prstGeom prst="line">
            <a:avLst/>
          </a:prstGeom>
          <a:ln>
            <a:solidFill>
              <a:srgbClr val="99003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AA88F4B6-D73F-43A1-96F1-8ED1C1426FB3}"/>
              </a:ext>
            </a:extLst>
          </p:cNvPr>
          <p:cNvSpPr/>
          <p:nvPr/>
        </p:nvSpPr>
        <p:spPr>
          <a:xfrm>
            <a:off x="4729252" y="1074270"/>
            <a:ext cx="754685" cy="719325"/>
          </a:xfrm>
          <a:prstGeom prst="ellipse">
            <a:avLst/>
          </a:prstGeom>
          <a:solidFill>
            <a:srgbClr val="990033">
              <a:alpha val="69804"/>
            </a:srgbClr>
          </a:solidFill>
          <a:ln>
            <a:solidFill>
              <a:srgbClr val="99003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자료번호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8FF807-0A04-481F-9267-7EC5AA294C1F}"/>
              </a:ext>
            </a:extLst>
          </p:cNvPr>
          <p:cNvSpPr/>
          <p:nvPr/>
        </p:nvSpPr>
        <p:spPr>
          <a:xfrm>
            <a:off x="4545122" y="545431"/>
            <a:ext cx="1122947" cy="393030"/>
          </a:xfrm>
          <a:prstGeom prst="rect">
            <a:avLst/>
          </a:prstGeom>
          <a:solidFill>
            <a:srgbClr val="990033">
              <a:alpha val="69804"/>
            </a:srgbClr>
          </a:solidFill>
          <a:ln>
            <a:solidFill>
              <a:srgbClr val="99003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자료실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7293AA4-783B-4E0B-B91F-8E9854BBEF15}"/>
              </a:ext>
            </a:extLst>
          </p:cNvPr>
          <p:cNvSpPr/>
          <p:nvPr/>
        </p:nvSpPr>
        <p:spPr>
          <a:xfrm>
            <a:off x="4635149" y="1987215"/>
            <a:ext cx="974180" cy="622831"/>
          </a:xfrm>
          <a:prstGeom prst="ellipse">
            <a:avLst/>
          </a:prstGeom>
          <a:solidFill>
            <a:srgbClr val="990033">
              <a:alpha val="69804"/>
            </a:srgbClr>
          </a:solidFill>
          <a:ln>
            <a:solidFill>
              <a:srgbClr val="99003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동아리번호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C8A9571-E92A-4F6C-BF33-0DF3D76E3CC5}"/>
              </a:ext>
            </a:extLst>
          </p:cNvPr>
          <p:cNvSpPr/>
          <p:nvPr/>
        </p:nvSpPr>
        <p:spPr>
          <a:xfrm>
            <a:off x="4785577" y="6274644"/>
            <a:ext cx="726485" cy="583356"/>
          </a:xfrm>
          <a:prstGeom prst="ellipse">
            <a:avLst/>
          </a:prstGeom>
          <a:solidFill>
            <a:srgbClr val="990033">
              <a:alpha val="69804"/>
            </a:srgbClr>
          </a:solidFill>
          <a:ln>
            <a:solidFill>
              <a:srgbClr val="99003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bg1"/>
                </a:solidFill>
              </a:rPr>
              <a:t>소분류명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A766C26-B869-46DB-9A9C-C1107EA7A262}"/>
              </a:ext>
            </a:extLst>
          </p:cNvPr>
          <p:cNvCxnSpPr>
            <a:cxnSpLocks/>
            <a:stCxn id="18" idx="5"/>
            <a:endCxn id="18" idx="5"/>
          </p:cNvCxnSpPr>
          <p:nvPr/>
        </p:nvCxnSpPr>
        <p:spPr>
          <a:xfrm>
            <a:off x="5466664" y="2518835"/>
            <a:ext cx="0" cy="0"/>
          </a:xfrm>
          <a:prstGeom prst="line">
            <a:avLst/>
          </a:prstGeom>
          <a:ln>
            <a:solidFill>
              <a:srgbClr val="99003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33CA889A-793E-448C-AA01-93471349A366}"/>
              </a:ext>
            </a:extLst>
          </p:cNvPr>
          <p:cNvSpPr/>
          <p:nvPr/>
        </p:nvSpPr>
        <p:spPr>
          <a:xfrm>
            <a:off x="4635148" y="3262659"/>
            <a:ext cx="974180" cy="393031"/>
          </a:xfrm>
          <a:prstGeom prst="ellipse">
            <a:avLst/>
          </a:prstGeom>
          <a:solidFill>
            <a:srgbClr val="990033">
              <a:alpha val="69804"/>
            </a:srgbClr>
          </a:solidFill>
          <a:ln>
            <a:solidFill>
              <a:srgbClr val="99003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작성자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FDE820A-6B81-45AF-8D2A-E22DF2CFA797}"/>
              </a:ext>
            </a:extLst>
          </p:cNvPr>
          <p:cNvCxnSpPr>
            <a:cxnSpLocks/>
            <a:stCxn id="21" idx="5"/>
            <a:endCxn id="21" idx="5"/>
          </p:cNvCxnSpPr>
          <p:nvPr/>
        </p:nvCxnSpPr>
        <p:spPr>
          <a:xfrm>
            <a:off x="5466663" y="3598132"/>
            <a:ext cx="0" cy="0"/>
          </a:xfrm>
          <a:prstGeom prst="line">
            <a:avLst/>
          </a:prstGeom>
          <a:ln>
            <a:solidFill>
              <a:srgbClr val="99003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1DBB3E9D-5413-45BE-9205-B082A4CF040B}"/>
              </a:ext>
            </a:extLst>
          </p:cNvPr>
          <p:cNvSpPr/>
          <p:nvPr/>
        </p:nvSpPr>
        <p:spPr>
          <a:xfrm>
            <a:off x="4627327" y="3833061"/>
            <a:ext cx="974180" cy="393031"/>
          </a:xfrm>
          <a:prstGeom prst="ellipse">
            <a:avLst/>
          </a:prstGeom>
          <a:solidFill>
            <a:srgbClr val="990033">
              <a:alpha val="69804"/>
            </a:srgbClr>
          </a:solidFill>
          <a:ln>
            <a:solidFill>
              <a:srgbClr val="99003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내용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666B3FB-332F-4BAD-9593-AFC6D4FF8751}"/>
              </a:ext>
            </a:extLst>
          </p:cNvPr>
          <p:cNvSpPr/>
          <p:nvPr/>
        </p:nvSpPr>
        <p:spPr>
          <a:xfrm>
            <a:off x="4640689" y="2739705"/>
            <a:ext cx="974180" cy="393031"/>
          </a:xfrm>
          <a:prstGeom prst="ellipse">
            <a:avLst/>
          </a:prstGeom>
          <a:solidFill>
            <a:srgbClr val="990033">
              <a:alpha val="69804"/>
            </a:srgbClr>
          </a:solidFill>
          <a:ln>
            <a:solidFill>
              <a:srgbClr val="99003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제목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B40AC10-40CD-419E-887A-F13E91CC8AEF}"/>
              </a:ext>
            </a:extLst>
          </p:cNvPr>
          <p:cNvSpPr/>
          <p:nvPr/>
        </p:nvSpPr>
        <p:spPr>
          <a:xfrm>
            <a:off x="4708544" y="4434849"/>
            <a:ext cx="841715" cy="488230"/>
          </a:xfrm>
          <a:prstGeom prst="ellipse">
            <a:avLst/>
          </a:prstGeom>
          <a:solidFill>
            <a:srgbClr val="990033">
              <a:alpha val="69804"/>
            </a:srgbClr>
          </a:solidFill>
          <a:ln>
            <a:solidFill>
              <a:srgbClr val="99003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첨부파일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D5CA6F4-0C26-4F66-A287-7647F29DEA4E}"/>
              </a:ext>
            </a:extLst>
          </p:cNvPr>
          <p:cNvSpPr/>
          <p:nvPr/>
        </p:nvSpPr>
        <p:spPr>
          <a:xfrm>
            <a:off x="4729252" y="5039975"/>
            <a:ext cx="742646" cy="488230"/>
          </a:xfrm>
          <a:prstGeom prst="ellipse">
            <a:avLst/>
          </a:prstGeom>
          <a:solidFill>
            <a:srgbClr val="990033">
              <a:alpha val="69804"/>
            </a:srgbClr>
          </a:solidFill>
          <a:ln>
            <a:solidFill>
              <a:srgbClr val="99003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bg1"/>
                </a:solidFill>
              </a:rPr>
              <a:t>작성날짜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F4D553E-8B75-483C-89A8-5A088DCCB818}"/>
              </a:ext>
            </a:extLst>
          </p:cNvPr>
          <p:cNvCxnSpPr>
            <a:cxnSpLocks/>
          </p:cNvCxnSpPr>
          <p:nvPr/>
        </p:nvCxnSpPr>
        <p:spPr>
          <a:xfrm>
            <a:off x="4655643" y="1684900"/>
            <a:ext cx="828294" cy="120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29F14DCE-76B6-40CB-A688-B5B6649F6477}"/>
              </a:ext>
            </a:extLst>
          </p:cNvPr>
          <p:cNvSpPr/>
          <p:nvPr/>
        </p:nvSpPr>
        <p:spPr>
          <a:xfrm>
            <a:off x="4745413" y="5639109"/>
            <a:ext cx="726485" cy="488230"/>
          </a:xfrm>
          <a:prstGeom prst="ellipse">
            <a:avLst/>
          </a:prstGeom>
          <a:solidFill>
            <a:srgbClr val="990033">
              <a:alpha val="69804"/>
            </a:srgbClr>
          </a:solidFill>
          <a:ln>
            <a:solidFill>
              <a:srgbClr val="99003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bg1"/>
                </a:solidFill>
              </a:rPr>
              <a:t>대분류명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6C84C4F-2C25-494F-B09F-2FDA36FE74F8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>
            <a:off x="10315398" y="938461"/>
            <a:ext cx="57740" cy="533618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FB122963-EA71-4CE4-BB85-1AEB85E0AD6F}"/>
              </a:ext>
            </a:extLst>
          </p:cNvPr>
          <p:cNvSpPr/>
          <p:nvPr/>
        </p:nvSpPr>
        <p:spPr>
          <a:xfrm>
            <a:off x="9938054" y="1074270"/>
            <a:ext cx="754685" cy="7193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신청번호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7AD4833-A157-4341-B0BD-FFCDF4BD6751}"/>
              </a:ext>
            </a:extLst>
          </p:cNvPr>
          <p:cNvSpPr/>
          <p:nvPr/>
        </p:nvSpPr>
        <p:spPr>
          <a:xfrm>
            <a:off x="9753924" y="545431"/>
            <a:ext cx="1122947" cy="39303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가입신청서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970BE67-36A1-4668-B710-A8C322B72B5F}"/>
              </a:ext>
            </a:extLst>
          </p:cNvPr>
          <p:cNvSpPr/>
          <p:nvPr/>
        </p:nvSpPr>
        <p:spPr>
          <a:xfrm>
            <a:off x="9843951" y="1987215"/>
            <a:ext cx="974180" cy="62283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동아리번호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4E3C18B-0A9C-44A8-B62F-AD131C8377CC}"/>
              </a:ext>
            </a:extLst>
          </p:cNvPr>
          <p:cNvSpPr/>
          <p:nvPr/>
        </p:nvSpPr>
        <p:spPr>
          <a:xfrm>
            <a:off x="9994379" y="6274644"/>
            <a:ext cx="757518" cy="5833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승인여부</a:t>
            </a:r>
            <a:endParaRPr lang="ko-KR" altLang="en-US" sz="13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89C8140-76A3-41A5-8C3D-A282C4FB4492}"/>
              </a:ext>
            </a:extLst>
          </p:cNvPr>
          <p:cNvCxnSpPr>
            <a:cxnSpLocks/>
            <a:stCxn id="32" idx="5"/>
            <a:endCxn id="32" idx="5"/>
          </p:cNvCxnSpPr>
          <p:nvPr/>
        </p:nvCxnSpPr>
        <p:spPr>
          <a:xfrm>
            <a:off x="10675466" y="2518835"/>
            <a:ext cx="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7D55197E-E6F4-4ADB-9654-E54D221A2257}"/>
              </a:ext>
            </a:extLst>
          </p:cNvPr>
          <p:cNvSpPr/>
          <p:nvPr/>
        </p:nvSpPr>
        <p:spPr>
          <a:xfrm>
            <a:off x="9843950" y="3262659"/>
            <a:ext cx="974180" cy="39303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작성자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9C0B719-4F60-4233-9B94-9EE4F1093352}"/>
              </a:ext>
            </a:extLst>
          </p:cNvPr>
          <p:cNvCxnSpPr>
            <a:cxnSpLocks/>
            <a:stCxn id="36" idx="5"/>
            <a:endCxn id="36" idx="5"/>
          </p:cNvCxnSpPr>
          <p:nvPr/>
        </p:nvCxnSpPr>
        <p:spPr>
          <a:xfrm>
            <a:off x="10675465" y="3598132"/>
            <a:ext cx="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A7B87ABD-8D64-40DD-AE71-3CF1E5C0F981}"/>
              </a:ext>
            </a:extLst>
          </p:cNvPr>
          <p:cNvSpPr/>
          <p:nvPr/>
        </p:nvSpPr>
        <p:spPr>
          <a:xfrm>
            <a:off x="9843950" y="3833061"/>
            <a:ext cx="974180" cy="39303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내용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4C314C7-8DF2-4325-8FC4-A5CB8805D0B7}"/>
              </a:ext>
            </a:extLst>
          </p:cNvPr>
          <p:cNvSpPr/>
          <p:nvPr/>
        </p:nvSpPr>
        <p:spPr>
          <a:xfrm>
            <a:off x="9828677" y="2728539"/>
            <a:ext cx="974180" cy="39303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제목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28E7F54-1922-485F-97C2-1D90614D181E}"/>
              </a:ext>
            </a:extLst>
          </p:cNvPr>
          <p:cNvSpPr/>
          <p:nvPr/>
        </p:nvSpPr>
        <p:spPr>
          <a:xfrm>
            <a:off x="9910182" y="4375007"/>
            <a:ext cx="841715" cy="48823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첨부파일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56F5BC8-117B-44AB-934B-C334204C5275}"/>
              </a:ext>
            </a:extLst>
          </p:cNvPr>
          <p:cNvSpPr/>
          <p:nvPr/>
        </p:nvSpPr>
        <p:spPr>
          <a:xfrm>
            <a:off x="9994379" y="5012152"/>
            <a:ext cx="742646" cy="48823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작성날짜</a:t>
            </a:r>
            <a:endParaRPr lang="ko-KR" altLang="en-US" sz="13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FA0E89D-0BCB-4997-850A-3CAE4B622EE9}"/>
              </a:ext>
            </a:extLst>
          </p:cNvPr>
          <p:cNvCxnSpPr>
            <a:cxnSpLocks/>
          </p:cNvCxnSpPr>
          <p:nvPr/>
        </p:nvCxnSpPr>
        <p:spPr>
          <a:xfrm>
            <a:off x="9864539" y="1684900"/>
            <a:ext cx="828294" cy="120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98CAA390-4F2E-41F5-87AB-675536B9F133}"/>
              </a:ext>
            </a:extLst>
          </p:cNvPr>
          <p:cNvSpPr/>
          <p:nvPr/>
        </p:nvSpPr>
        <p:spPr>
          <a:xfrm>
            <a:off x="6360402" y="5669518"/>
            <a:ext cx="742646" cy="4882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공개여부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1D31A0C-7A1B-4C94-9082-77093632FC9A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>
            <a:off x="3270337" y="476819"/>
            <a:ext cx="59998" cy="579782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88C162B1-2286-4496-A3A1-8204FEABE2A6}"/>
              </a:ext>
            </a:extLst>
          </p:cNvPr>
          <p:cNvSpPr/>
          <p:nvPr/>
        </p:nvSpPr>
        <p:spPr>
          <a:xfrm>
            <a:off x="2892993" y="612628"/>
            <a:ext cx="754685" cy="7193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일정번호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163173C-89F4-45B2-B144-FFDE38AF6059}"/>
              </a:ext>
            </a:extLst>
          </p:cNvPr>
          <p:cNvSpPr/>
          <p:nvPr/>
        </p:nvSpPr>
        <p:spPr>
          <a:xfrm>
            <a:off x="2708863" y="83789"/>
            <a:ext cx="1122947" cy="39303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일정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D8DEBEE-4224-4B59-9F95-350FD92A8E74}"/>
              </a:ext>
            </a:extLst>
          </p:cNvPr>
          <p:cNvSpPr/>
          <p:nvPr/>
        </p:nvSpPr>
        <p:spPr>
          <a:xfrm>
            <a:off x="2798890" y="1463427"/>
            <a:ext cx="974180" cy="62283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동아리번호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AD0F9581-DB03-4804-8F9E-13C82F858BDC}"/>
              </a:ext>
            </a:extLst>
          </p:cNvPr>
          <p:cNvSpPr/>
          <p:nvPr/>
        </p:nvSpPr>
        <p:spPr>
          <a:xfrm>
            <a:off x="2967092" y="6274644"/>
            <a:ext cx="726485" cy="58335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종료시간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A79D809-A34C-4F86-843E-8780C260A8FA}"/>
              </a:ext>
            </a:extLst>
          </p:cNvPr>
          <p:cNvCxnSpPr>
            <a:cxnSpLocks/>
            <a:stCxn id="63" idx="5"/>
            <a:endCxn id="63" idx="5"/>
          </p:cNvCxnSpPr>
          <p:nvPr/>
        </p:nvCxnSpPr>
        <p:spPr>
          <a:xfrm>
            <a:off x="3630405" y="1995047"/>
            <a:ext cx="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9889E1D4-1ECF-4D56-B14E-C799CD744781}"/>
              </a:ext>
            </a:extLst>
          </p:cNvPr>
          <p:cNvSpPr/>
          <p:nvPr/>
        </p:nvSpPr>
        <p:spPr>
          <a:xfrm>
            <a:off x="2798889" y="2738871"/>
            <a:ext cx="974180" cy="39303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작성자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D5FE5B45-393B-4D3B-AA12-B77FBAE67348}"/>
              </a:ext>
            </a:extLst>
          </p:cNvPr>
          <p:cNvCxnSpPr>
            <a:cxnSpLocks/>
            <a:stCxn id="66" idx="5"/>
            <a:endCxn id="66" idx="5"/>
          </p:cNvCxnSpPr>
          <p:nvPr/>
        </p:nvCxnSpPr>
        <p:spPr>
          <a:xfrm>
            <a:off x="3630404" y="3074344"/>
            <a:ext cx="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30CAD507-09A9-4BFC-B8B6-3477C954D283}"/>
              </a:ext>
            </a:extLst>
          </p:cNvPr>
          <p:cNvSpPr/>
          <p:nvPr/>
        </p:nvSpPr>
        <p:spPr>
          <a:xfrm>
            <a:off x="2791068" y="3309273"/>
            <a:ext cx="974180" cy="39303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내용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DDDB8AEE-2DE8-4C6A-ABEE-8BDE19C2EE6C}"/>
              </a:ext>
            </a:extLst>
          </p:cNvPr>
          <p:cNvSpPr/>
          <p:nvPr/>
        </p:nvSpPr>
        <p:spPr>
          <a:xfrm>
            <a:off x="2804430" y="2215917"/>
            <a:ext cx="974180" cy="39303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제목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F182C6BA-B77C-4A8D-B0F5-DC4CB76D771F}"/>
              </a:ext>
            </a:extLst>
          </p:cNvPr>
          <p:cNvSpPr/>
          <p:nvPr/>
        </p:nvSpPr>
        <p:spPr>
          <a:xfrm>
            <a:off x="2872285" y="3911061"/>
            <a:ext cx="841715" cy="48823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첨부파일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B90952E5-7040-4866-BCA7-1B5B91D06AA5}"/>
              </a:ext>
            </a:extLst>
          </p:cNvPr>
          <p:cNvSpPr/>
          <p:nvPr/>
        </p:nvSpPr>
        <p:spPr>
          <a:xfrm>
            <a:off x="2892993" y="4516187"/>
            <a:ext cx="742646" cy="48823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bg1"/>
                </a:solidFill>
              </a:rPr>
              <a:t>작성날짜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80CE748D-119C-46B5-AE6F-5D8D3B1910AA}"/>
              </a:ext>
            </a:extLst>
          </p:cNvPr>
          <p:cNvSpPr/>
          <p:nvPr/>
        </p:nvSpPr>
        <p:spPr>
          <a:xfrm>
            <a:off x="2981308" y="5669518"/>
            <a:ext cx="726485" cy="48823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시작시간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F752AE8-3236-4690-B61D-FAF8A7D64E03}"/>
              </a:ext>
            </a:extLst>
          </p:cNvPr>
          <p:cNvCxnSpPr>
            <a:cxnSpLocks/>
          </p:cNvCxnSpPr>
          <p:nvPr/>
        </p:nvCxnSpPr>
        <p:spPr>
          <a:xfrm>
            <a:off x="2917518" y="1227864"/>
            <a:ext cx="828294" cy="120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0DE6AF20-57FD-46E2-B4A4-FB1017D054A0}"/>
              </a:ext>
            </a:extLst>
          </p:cNvPr>
          <p:cNvSpPr/>
          <p:nvPr/>
        </p:nvSpPr>
        <p:spPr>
          <a:xfrm>
            <a:off x="2965147" y="5066619"/>
            <a:ext cx="742646" cy="48823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공개여부</a:t>
            </a:r>
          </a:p>
        </p:txBody>
      </p:sp>
    </p:spTree>
    <p:extLst>
      <p:ext uri="{BB962C8B-B14F-4D97-AF65-F5344CB8AC3E}">
        <p14:creationId xmlns:p14="http://schemas.microsoft.com/office/powerpoint/2010/main" val="468681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05988A2-15B2-43B4-9C7F-986E521D570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270337" y="938461"/>
            <a:ext cx="42224" cy="533618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010BD411-9372-4119-861B-E8496545F575}"/>
              </a:ext>
            </a:extLst>
          </p:cNvPr>
          <p:cNvSpPr/>
          <p:nvPr/>
        </p:nvSpPr>
        <p:spPr>
          <a:xfrm>
            <a:off x="2792184" y="1074270"/>
            <a:ext cx="974180" cy="7193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 err="1">
                <a:solidFill>
                  <a:schemeClr val="bg1"/>
                </a:solidFill>
              </a:rPr>
              <a:t>게시글번호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16C7A-B007-4908-8FB1-3FB8B1585293}"/>
              </a:ext>
            </a:extLst>
          </p:cNvPr>
          <p:cNvSpPr/>
          <p:nvPr/>
        </p:nvSpPr>
        <p:spPr>
          <a:xfrm>
            <a:off x="2708863" y="545431"/>
            <a:ext cx="1122947" cy="39303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커뮤니티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35B486C-23C0-4DAC-A095-B921AD393BBE}"/>
              </a:ext>
            </a:extLst>
          </p:cNvPr>
          <p:cNvSpPr/>
          <p:nvPr/>
        </p:nvSpPr>
        <p:spPr>
          <a:xfrm>
            <a:off x="2908393" y="1994527"/>
            <a:ext cx="774591" cy="62283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분류번호</a:t>
            </a:r>
            <a:endParaRPr lang="en-US" altLang="ko-KR" sz="13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5320C3F-8FBB-41E2-90A9-84542701F693}"/>
              </a:ext>
            </a:extLst>
          </p:cNvPr>
          <p:cNvCxnSpPr>
            <a:cxnSpLocks/>
            <a:stCxn id="5" idx="5"/>
            <a:endCxn id="5" idx="5"/>
          </p:cNvCxnSpPr>
          <p:nvPr/>
        </p:nvCxnSpPr>
        <p:spPr>
          <a:xfrm>
            <a:off x="3569548" y="2526147"/>
            <a:ext cx="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CFBCF0-ACB4-4739-8C9A-4706797C66AE}"/>
              </a:ext>
            </a:extLst>
          </p:cNvPr>
          <p:cNvCxnSpPr>
            <a:cxnSpLocks/>
          </p:cNvCxnSpPr>
          <p:nvPr/>
        </p:nvCxnSpPr>
        <p:spPr>
          <a:xfrm>
            <a:off x="2917518" y="1689506"/>
            <a:ext cx="828294" cy="120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1C9BC98-FD55-43B8-B22B-813723CCD2BE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6473344" y="938461"/>
            <a:ext cx="42224" cy="5336183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ADED4A9-22D6-47F2-AAB8-5A1D1A102564}"/>
              </a:ext>
            </a:extLst>
          </p:cNvPr>
          <p:cNvSpPr/>
          <p:nvPr/>
        </p:nvSpPr>
        <p:spPr>
          <a:xfrm>
            <a:off x="6096000" y="1074270"/>
            <a:ext cx="754685" cy="71932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배너 번호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36F2B10-AF45-41D3-9FF3-CDD8BF4863EA}"/>
              </a:ext>
            </a:extLst>
          </p:cNvPr>
          <p:cNvSpPr/>
          <p:nvPr/>
        </p:nvSpPr>
        <p:spPr>
          <a:xfrm>
            <a:off x="5911870" y="545431"/>
            <a:ext cx="1122947" cy="39303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배너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760C6AE-6A2C-48AC-A62F-217518C90B3D}"/>
              </a:ext>
            </a:extLst>
          </p:cNvPr>
          <p:cNvSpPr/>
          <p:nvPr/>
        </p:nvSpPr>
        <p:spPr>
          <a:xfrm>
            <a:off x="6152325" y="6274644"/>
            <a:ext cx="726485" cy="58335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77B81C1-D1B5-4438-ADEA-A58EF4A30733}"/>
              </a:ext>
            </a:extLst>
          </p:cNvPr>
          <p:cNvCxnSpPr>
            <a:cxnSpLocks/>
          </p:cNvCxnSpPr>
          <p:nvPr/>
        </p:nvCxnSpPr>
        <p:spPr>
          <a:xfrm>
            <a:off x="6833412" y="2518835"/>
            <a:ext cx="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FF950A4-0B74-4A2D-A5FF-F7B355D48B46}"/>
              </a:ext>
            </a:extLst>
          </p:cNvPr>
          <p:cNvCxnSpPr>
            <a:cxnSpLocks/>
          </p:cNvCxnSpPr>
          <p:nvPr/>
        </p:nvCxnSpPr>
        <p:spPr>
          <a:xfrm>
            <a:off x="6806154" y="2796096"/>
            <a:ext cx="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D41AF442-E34F-416A-AE06-27A34DDCD75C}"/>
              </a:ext>
            </a:extLst>
          </p:cNvPr>
          <p:cNvSpPr/>
          <p:nvPr/>
        </p:nvSpPr>
        <p:spPr>
          <a:xfrm>
            <a:off x="6007366" y="2483934"/>
            <a:ext cx="974180" cy="39303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링크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002AB4C-3FC4-46E8-98C0-3E3471C7BA8D}"/>
              </a:ext>
            </a:extLst>
          </p:cNvPr>
          <p:cNvSpPr/>
          <p:nvPr/>
        </p:nvSpPr>
        <p:spPr>
          <a:xfrm>
            <a:off x="5988313" y="1929404"/>
            <a:ext cx="974180" cy="39303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제목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9826B46-4E11-4BD3-B045-85CAF533DDCF}"/>
              </a:ext>
            </a:extLst>
          </p:cNvPr>
          <p:cNvSpPr/>
          <p:nvPr/>
        </p:nvSpPr>
        <p:spPr>
          <a:xfrm>
            <a:off x="6075446" y="3041567"/>
            <a:ext cx="841715" cy="48823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첨부파일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82BD003-70CD-49A0-995E-EE78C0DB41D9}"/>
              </a:ext>
            </a:extLst>
          </p:cNvPr>
          <p:cNvSpPr/>
          <p:nvPr/>
        </p:nvSpPr>
        <p:spPr>
          <a:xfrm>
            <a:off x="6152325" y="3660084"/>
            <a:ext cx="726485" cy="48823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bg1"/>
                </a:solidFill>
              </a:rPr>
              <a:t>설명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960BC39-58C6-4E50-908A-ED4AF376371A}"/>
              </a:ext>
            </a:extLst>
          </p:cNvPr>
          <p:cNvCxnSpPr>
            <a:cxnSpLocks/>
          </p:cNvCxnSpPr>
          <p:nvPr/>
        </p:nvCxnSpPr>
        <p:spPr>
          <a:xfrm>
            <a:off x="6120525" y="1689506"/>
            <a:ext cx="828294" cy="120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3535A310-B868-4AB5-AD8F-58488830AFF4}"/>
              </a:ext>
            </a:extLst>
          </p:cNvPr>
          <p:cNvSpPr/>
          <p:nvPr/>
        </p:nvSpPr>
        <p:spPr>
          <a:xfrm>
            <a:off x="2814163" y="3273581"/>
            <a:ext cx="974180" cy="39303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작성자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DE11D61-5931-419A-BFD0-C1C9F976655B}"/>
              </a:ext>
            </a:extLst>
          </p:cNvPr>
          <p:cNvCxnSpPr>
            <a:cxnSpLocks/>
            <a:stCxn id="33" idx="5"/>
            <a:endCxn id="33" idx="5"/>
          </p:cNvCxnSpPr>
          <p:nvPr/>
        </p:nvCxnSpPr>
        <p:spPr>
          <a:xfrm>
            <a:off x="3645678" y="3609054"/>
            <a:ext cx="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6E6318EB-9000-457A-9349-CF87B27B1159}"/>
              </a:ext>
            </a:extLst>
          </p:cNvPr>
          <p:cNvSpPr/>
          <p:nvPr/>
        </p:nvSpPr>
        <p:spPr>
          <a:xfrm>
            <a:off x="2814163" y="3843983"/>
            <a:ext cx="974180" cy="39303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내용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E9BBC2DC-2BC5-47D8-A522-B79821EAFFA0}"/>
              </a:ext>
            </a:extLst>
          </p:cNvPr>
          <p:cNvSpPr/>
          <p:nvPr/>
        </p:nvSpPr>
        <p:spPr>
          <a:xfrm>
            <a:off x="2798890" y="2739461"/>
            <a:ext cx="974180" cy="39303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제목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09F670D-FAF1-40E6-A797-ED26FB7B37AE}"/>
              </a:ext>
            </a:extLst>
          </p:cNvPr>
          <p:cNvSpPr/>
          <p:nvPr/>
        </p:nvSpPr>
        <p:spPr>
          <a:xfrm>
            <a:off x="2880395" y="4385929"/>
            <a:ext cx="841715" cy="48823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첨부파일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D207176-ED73-4D3C-A75B-1770B0945414}"/>
              </a:ext>
            </a:extLst>
          </p:cNvPr>
          <p:cNvSpPr/>
          <p:nvPr/>
        </p:nvSpPr>
        <p:spPr>
          <a:xfrm>
            <a:off x="2964592" y="5023074"/>
            <a:ext cx="742646" cy="48823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작성날짜</a:t>
            </a:r>
            <a:endParaRPr lang="ko-KR" altLang="en-US" sz="13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D487B78-FBF0-415C-A224-FB6D641C05FC}"/>
              </a:ext>
            </a:extLst>
          </p:cNvPr>
          <p:cNvSpPr txBox="1"/>
          <p:nvPr/>
        </p:nvSpPr>
        <p:spPr>
          <a:xfrm>
            <a:off x="7727175" y="1382612"/>
            <a:ext cx="3251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프론트에서</a:t>
            </a:r>
            <a:endParaRPr lang="en-US" altLang="ko-KR" dirty="0"/>
          </a:p>
          <a:p>
            <a:r>
              <a:rPr lang="en-US" altLang="ko-KR" dirty="0"/>
              <a:t>Segment = [‘</a:t>
            </a:r>
            <a:r>
              <a:rPr lang="ko-KR" altLang="en-US" dirty="0"/>
              <a:t>질문</a:t>
            </a:r>
            <a:r>
              <a:rPr lang="en-US" altLang="ko-KR" dirty="0"/>
              <a:t>’, ‘</a:t>
            </a:r>
            <a:r>
              <a:rPr lang="ko-KR" altLang="en-US" dirty="0"/>
              <a:t>자유</a:t>
            </a:r>
            <a:r>
              <a:rPr lang="en-US" altLang="ko-KR" dirty="0"/>
              <a:t>’, ‘</a:t>
            </a:r>
            <a:r>
              <a:rPr lang="ko-KR" altLang="en-US" dirty="0"/>
              <a:t>홍보</a:t>
            </a:r>
            <a:r>
              <a:rPr lang="en-US" altLang="ko-KR" dirty="0"/>
              <a:t>’];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938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9748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와이드스크린</PresentationFormat>
  <Paragraphs>81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현희</dc:creator>
  <cp:lastModifiedBy>정 현희</cp:lastModifiedBy>
  <cp:revision>16</cp:revision>
  <dcterms:created xsi:type="dcterms:W3CDTF">2021-01-18T12:46:09Z</dcterms:created>
  <dcterms:modified xsi:type="dcterms:W3CDTF">2021-01-28T13:14:37Z</dcterms:modified>
</cp:coreProperties>
</file>