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5" r:id="rId5"/>
    <p:sldId id="267" r:id="rId6"/>
    <p:sldId id="266" r:id="rId7"/>
    <p:sldId id="268" r:id="rId8"/>
    <p:sldId id="263" r:id="rId9"/>
    <p:sldId id="264" r:id="rId10"/>
    <p:sldId id="270" r:id="rId11"/>
    <p:sldId id="259" r:id="rId12"/>
    <p:sldId id="260" r:id="rId13"/>
    <p:sldId id="262" r:id="rId14"/>
    <p:sldId id="269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아임크리수진" panose="00000500000000000000" pitchFamily="2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6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기타" id="{6621CD64-7FA6-412D-97BD-671076DEF72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6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5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073"/>
    <a:srgbClr val="FDFDFD"/>
    <a:srgbClr val="EBE0DA"/>
    <a:srgbClr val="E55A50"/>
    <a:srgbClr val="FEFEFE"/>
    <a:srgbClr val="A83B61"/>
    <a:srgbClr val="F0E0D5"/>
    <a:srgbClr val="E68073"/>
    <a:srgbClr val="DDCBC1"/>
    <a:srgbClr val="B9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559" y="1349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()동아리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1509" y="2806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94585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9431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6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" y="3781887"/>
            <a:ext cx="2848252" cy="363985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3114583" y="3781885"/>
            <a:ext cx="2848252" cy="363984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6229165" y="3781883"/>
            <a:ext cx="2848252" cy="363985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9343748" y="3781883"/>
            <a:ext cx="2848252" cy="36399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0" y="4376691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3114583" y="4376691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31C91-AAC4-4765-A61D-A4E4F65610FE}"/>
              </a:ext>
            </a:extLst>
          </p:cNvPr>
          <p:cNvSpPr/>
          <p:nvPr/>
        </p:nvSpPr>
        <p:spPr>
          <a:xfrm>
            <a:off x="6229165" y="4367809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BA278F-3054-43D0-AE87-42B743F02D88}"/>
              </a:ext>
            </a:extLst>
          </p:cNvPr>
          <p:cNvSpPr/>
          <p:nvPr/>
        </p:nvSpPr>
        <p:spPr>
          <a:xfrm>
            <a:off x="9343748" y="4376689"/>
            <a:ext cx="2848252" cy="2481309"/>
          </a:xfrm>
          <a:prstGeom prst="rect">
            <a:avLst/>
          </a:prstGeom>
          <a:noFill/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5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86" y="3138278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489"/>
            <a:ext cx="1428949" cy="2924583"/>
          </a:xfrm>
          <a:prstGeom prst="rect">
            <a:avLst/>
          </a:prstGeom>
          <a:ln>
            <a:solidFill>
              <a:srgbClr val="E55A50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CCFCE-D2D9-49D1-98B0-F7FC772206AF}"/>
              </a:ext>
            </a:extLst>
          </p:cNvPr>
          <p:cNvSpPr/>
          <p:nvPr/>
        </p:nvSpPr>
        <p:spPr>
          <a:xfrm>
            <a:off x="1420427" y="1411550"/>
            <a:ext cx="1154097" cy="479393"/>
          </a:xfrm>
          <a:prstGeom prst="rect">
            <a:avLst/>
          </a:prstGeom>
          <a:solidFill>
            <a:srgbClr val="EBE0DA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756D3C8-FE79-4465-BE11-4029ECFF6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4077376" y="1330548"/>
            <a:ext cx="4037243" cy="31065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32D078-7EBF-46FA-8DE4-60A2722C6E3D}"/>
              </a:ext>
            </a:extLst>
          </p:cNvPr>
          <p:cNvSpPr/>
          <p:nvPr/>
        </p:nvSpPr>
        <p:spPr>
          <a:xfrm>
            <a:off x="4077377" y="825624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1460808" y="845801"/>
            <a:ext cx="1125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286EF-E582-4462-B6CF-667340D808F3}"/>
              </a:ext>
            </a:extLst>
          </p:cNvPr>
          <p:cNvSpPr/>
          <p:nvPr/>
        </p:nvSpPr>
        <p:spPr>
          <a:xfrm>
            <a:off x="0" y="4438667"/>
            <a:ext cx="12192000" cy="2409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5F1B9-C9BF-4A6C-B0C6-713D24A51F45}"/>
              </a:ext>
            </a:extLst>
          </p:cNvPr>
          <p:cNvSpPr txBox="1"/>
          <p:nvPr/>
        </p:nvSpPr>
        <p:spPr>
          <a:xfrm>
            <a:off x="1963237" y="480429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72A-2043-45A2-9874-38786E6BDB1E}"/>
              </a:ext>
            </a:extLst>
          </p:cNvPr>
          <p:cNvSpPr txBox="1"/>
          <p:nvPr/>
        </p:nvSpPr>
        <p:spPr>
          <a:xfrm>
            <a:off x="5772149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672FC-9E93-4A8E-907C-517C529B69AF}"/>
              </a:ext>
            </a:extLst>
          </p:cNvPr>
          <p:cNvSpPr txBox="1"/>
          <p:nvPr/>
        </p:nvSpPr>
        <p:spPr>
          <a:xfrm>
            <a:off x="9695905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A2434-CBD1-4102-99A9-5D2033CCDDA8}"/>
              </a:ext>
            </a:extLst>
          </p:cNvPr>
          <p:cNvSpPr txBox="1"/>
          <p:nvPr/>
        </p:nvSpPr>
        <p:spPr>
          <a:xfrm>
            <a:off x="535573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9EFEB-37C0-4D13-9938-1EFEC6E111A2}"/>
              </a:ext>
            </a:extLst>
          </p:cNvPr>
          <p:cNvSpPr txBox="1"/>
          <p:nvPr/>
        </p:nvSpPr>
        <p:spPr>
          <a:xfrm>
            <a:off x="4344485" y="5192672"/>
            <a:ext cx="350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222222222222222222222222222222222222222222222222222222222222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8A7B0-4C18-4A17-BACD-EFD9F07FE6D7}"/>
              </a:ext>
            </a:extLst>
          </p:cNvPr>
          <p:cNvSpPr txBox="1"/>
          <p:nvPr/>
        </p:nvSpPr>
        <p:spPr>
          <a:xfrm>
            <a:off x="8268242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33333333333333333333333333333333333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3C41C2-68B3-4031-B712-1B5336E4B734}"/>
              </a:ext>
            </a:extLst>
          </p:cNvPr>
          <p:cNvSpPr/>
          <p:nvPr/>
        </p:nvSpPr>
        <p:spPr>
          <a:xfrm>
            <a:off x="1" y="824033"/>
            <a:ext cx="4037244" cy="3613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08A02F-1A31-42E7-8763-C08CAD16E841}"/>
              </a:ext>
            </a:extLst>
          </p:cNvPr>
          <p:cNvSpPr/>
          <p:nvPr/>
        </p:nvSpPr>
        <p:spPr>
          <a:xfrm>
            <a:off x="8144958" y="824033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16"/>
              </p:ext>
            </p:extLst>
          </p:nvPr>
        </p:nvGraphicFramePr>
        <p:xfrm>
          <a:off x="-4" y="1513900"/>
          <a:ext cx="4037244" cy="221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895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108775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807574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5254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38BFE4-D76A-42D6-B0B9-DBEEB1ADE991}"/>
              </a:ext>
            </a:extLst>
          </p:cNvPr>
          <p:cNvSpPr txBox="1"/>
          <p:nvPr/>
        </p:nvSpPr>
        <p:spPr>
          <a:xfrm>
            <a:off x="223421" y="3299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0083-1B91-4382-9356-CE327902E6EF}"/>
              </a:ext>
            </a:extLst>
          </p:cNvPr>
          <p:cNvSpPr txBox="1"/>
          <p:nvPr/>
        </p:nvSpPr>
        <p:spPr>
          <a:xfrm>
            <a:off x="5799839" y="853167"/>
            <a:ext cx="592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4E19C7-001F-41C1-B667-D34C0C335716}"/>
              </a:ext>
            </a:extLst>
          </p:cNvPr>
          <p:cNvSpPr txBox="1"/>
          <p:nvPr/>
        </p:nvSpPr>
        <p:spPr>
          <a:xfrm>
            <a:off x="9605892" y="868694"/>
            <a:ext cx="1115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15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75540"/>
              </p:ext>
            </p:extLst>
          </p:nvPr>
        </p:nvGraphicFramePr>
        <p:xfrm>
          <a:off x="1647825" y="1588936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676173" y="1070045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와이드스크린</PresentationFormat>
  <Paragraphs>202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아임크리수진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77</cp:revision>
  <dcterms:created xsi:type="dcterms:W3CDTF">2020-12-30T08:27:00Z</dcterms:created>
  <dcterms:modified xsi:type="dcterms:W3CDTF">2021-01-12T14:10:38Z</dcterms:modified>
</cp:coreProperties>
</file>