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8B5"/>
    <a:srgbClr val="EAC5B5"/>
    <a:srgbClr val="EFDFD9"/>
    <a:srgbClr val="EADFD9"/>
    <a:srgbClr val="A83B61"/>
    <a:srgbClr val="123D6A"/>
    <a:srgbClr val="8B8A8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CCFB-EE7A-40AE-9EE9-DCA5819E7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A37860-ECC6-4001-9E0D-F64814F3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DAAB-E960-4B45-9188-539E8F90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F3BA4-2FD3-4853-8BDE-6A65A104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B1A7-7A13-4BCB-A6D5-641308A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9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F1AF-764C-486F-822A-1EB71E8E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AAEA4-12AC-48D4-B35A-FB9790D57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07A6-FACB-4921-B4CE-1171F2B7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8A43-41D8-40DD-A8B8-06CFBD6E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799B-C65A-4C3F-B016-DFE3FB8F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4B5F82-3487-40BA-8FA3-4556CBA7E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9AC6F3-6ED6-4697-BC18-20FE96444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E491F-654B-46DF-97A9-E104025D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E4E76-293C-4995-AE33-2B9F7B19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B2FFA-4789-44EE-9933-EB7D5D8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2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A199-EB73-435F-919D-241CEE2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EC940-E150-4FE7-94E2-B7BD7F8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B79E2-6481-41B3-81F1-8889753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5E436-1FB6-45F8-9E39-0A0C2771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DCD63-950C-4007-BCF2-49DB20D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4176-BC73-43FC-9B0B-30FFA632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4E369-5C0F-4325-BA70-8F106CC82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D1AED-2605-41CC-B8D3-AE9A659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7669F-CF5D-4A55-8A41-8663D2C8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02CB0-6BFD-42F4-B38C-C659107F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E388-D6F9-4D31-A1DF-CA2AA4C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8524-9E1A-47C1-9D9C-D0AB91BC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71D114-C816-4A7D-89A7-7A768004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F1471-BFAA-4DA5-A8D4-928D2E86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4128B-95B0-410E-8BFC-A27CF18C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C88B5-C9A7-4995-A9F7-CAEFA14E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2C78F-1C01-4D65-B6B4-8F35C5A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D2487B-6FAF-4053-8C54-8C1539FC7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240E6-406A-4EFF-BBC8-4C4C5E6F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8F7-43F0-4983-B3D4-54E63B3A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A382B7-88F0-4B73-A556-8BE91467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8F700-5ED7-4FBA-9CDE-8CE8131E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2F1A4-746B-4878-A218-D0E712A9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6A3BBB-268D-4D52-8FF7-7123C06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AFFA-27D3-496F-85D7-4AFED675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6B3BC7-4BB4-4D78-9EC9-42AC5EDC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C6AE28-94A5-4D27-992B-028239AC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149EC-B472-4A7B-9AE3-5E83566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27013-19E7-458D-90E0-D8AA2E44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DA0ECB-573D-4E88-ACD5-70E0A5D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8D2BE-673C-4BE5-A94F-7363A4D9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84C0-E95A-4257-BC82-12180ABD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ABDA5-45A5-4885-B938-90E47D851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F1501-BB8A-430E-B25E-F3BF82D13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CE47F-47EB-4A2D-9DD0-CEA76C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945CB-912C-432D-83E9-FCE6929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DB250-7BDC-4CD5-8B64-04DE880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69CB-5353-4B5F-A9A0-F7DC0994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150A95-EEF2-4DA9-853B-6F16ABB51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6E476F-6960-41E1-900A-AA8D8C33F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1BB04-BED1-40BB-96A2-9C33EA42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F645F-809F-495F-9E6A-CC954091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0B335-A529-4B6A-BC76-369D70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5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877AD-FC07-4B67-AD1E-6997DBF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B05A5-93E1-445C-AEA8-C098FAA1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F1DD4-3CF6-4E28-95F3-625A7E3FA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5F81-C9E2-4636-AA08-E62651847CC4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48BF6-7274-4C62-81F9-96EF2637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7E4F1-B5B5-4361-9340-7494A1009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97B3-2374-4E87-85E4-5EC33F8532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863C59-7B41-4D6D-87C4-E00F444D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23"/>
            <a:ext cx="12192000" cy="60323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2DA48E-2BC9-438E-BBE4-C1D6796640F2}"/>
              </a:ext>
            </a:extLst>
          </p:cNvPr>
          <p:cNvSpPr txBox="1"/>
          <p:nvPr/>
        </p:nvSpPr>
        <p:spPr>
          <a:xfrm>
            <a:off x="0" y="177547"/>
            <a:ext cx="1246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아임크리수진" panose="00000500000000000000" pitchFamily="2" charset="-127"/>
                <a:ea typeface="아임크리수진" panose="00000500000000000000" pitchFamily="2" charset="-127"/>
              </a:rPr>
              <a:t>우학동</a:t>
            </a:r>
            <a:endParaRPr lang="ko-KR" altLang="en-US" sz="28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CE5426-1C2C-40AF-9786-FDB8D51A93D2}"/>
              </a:ext>
            </a:extLst>
          </p:cNvPr>
          <p:cNvSpPr/>
          <p:nvPr/>
        </p:nvSpPr>
        <p:spPr>
          <a:xfrm>
            <a:off x="-1" y="825622"/>
            <a:ext cx="12192000" cy="6032377"/>
          </a:xfrm>
          <a:prstGeom prst="rect">
            <a:avLst/>
          </a:prstGeom>
          <a:solidFill>
            <a:schemeClr val="bg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65FAC-C8BB-424D-A139-ADA48EA5ABF4}"/>
              </a:ext>
            </a:extLst>
          </p:cNvPr>
          <p:cNvSpPr txBox="1"/>
          <p:nvPr/>
        </p:nvSpPr>
        <p:spPr>
          <a:xfrm>
            <a:off x="2376487" y="2921168"/>
            <a:ext cx="743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MERRY CHRISTMAS</a:t>
            </a:r>
            <a:endParaRPr lang="ko-KR" altLang="en-US" sz="60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52834-547D-4024-94BB-32C5F859AE2B}"/>
              </a:ext>
            </a:extLst>
          </p:cNvPr>
          <p:cNvSpPr txBox="1"/>
          <p:nvPr/>
        </p:nvSpPr>
        <p:spPr>
          <a:xfrm>
            <a:off x="6095999" y="3759368"/>
            <a:ext cx="388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Happy New Year</a:t>
            </a:r>
            <a:endParaRPr lang="ko-KR" altLang="en-US" sz="3600" dirty="0">
              <a:latin typeface="아임크리수진" panose="00000500000000000000" pitchFamily="2" charset="-127"/>
              <a:ea typeface="아임크리수진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7A190-C245-4AB8-8AB3-DD4C2173159D}"/>
              </a:ext>
            </a:extLst>
          </p:cNvPr>
          <p:cNvSpPr txBox="1"/>
          <p:nvPr/>
        </p:nvSpPr>
        <p:spPr>
          <a:xfrm>
            <a:off x="11144250" y="6485234"/>
            <a:ext cx="10477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u="sng" dirty="0" err="1">
                <a:solidFill>
                  <a:schemeClr val="accent1">
                    <a:lumMod val="50000"/>
                  </a:schemeClr>
                </a:solidFill>
              </a:rPr>
              <a:t>더보러가기</a:t>
            </a:r>
            <a:endParaRPr lang="ko-KR" altLang="en-US" sz="13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A7B761-F846-4062-85FD-F4655D394A30}"/>
              </a:ext>
            </a:extLst>
          </p:cNvPr>
          <p:cNvSpPr txBox="1"/>
          <p:nvPr/>
        </p:nvSpPr>
        <p:spPr>
          <a:xfrm>
            <a:off x="11287125" y="177547"/>
            <a:ext cx="904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로그인</a:t>
            </a:r>
            <a:r>
              <a:rPr lang="en-US" altLang="ko-KR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/</a:t>
            </a:r>
          </a:p>
          <a:p>
            <a:r>
              <a:rPr lang="ko-KR" altLang="en-US" sz="1500" dirty="0">
                <a:latin typeface="아임크리수진" panose="00000500000000000000" pitchFamily="2" charset="-127"/>
                <a:ea typeface="아임크리수진" panose="00000500000000000000" pitchFamily="2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386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DC2170-239C-46BE-9A3F-836ACD5B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86" y="3138278"/>
            <a:ext cx="1457528" cy="30007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4C303-DAB0-4645-B34B-29F793E6D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4489"/>
            <a:ext cx="1428949" cy="292458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4E23260-6DED-4318-BE75-DA9DA338BB0C}"/>
              </a:ext>
            </a:extLst>
          </p:cNvPr>
          <p:cNvCxnSpPr>
            <a:cxnSpLocks/>
          </p:cNvCxnSpPr>
          <p:nvPr/>
        </p:nvCxnSpPr>
        <p:spPr>
          <a:xfrm>
            <a:off x="0" y="825623"/>
            <a:ext cx="12192000" cy="0"/>
          </a:xfrm>
          <a:prstGeom prst="line">
            <a:avLst/>
          </a:prstGeom>
          <a:ln w="19050">
            <a:solidFill>
              <a:srgbClr val="8B8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0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아임크리수진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정 현희</cp:lastModifiedBy>
  <cp:revision>8</cp:revision>
  <dcterms:created xsi:type="dcterms:W3CDTF">2020-12-30T08:27:00Z</dcterms:created>
  <dcterms:modified xsi:type="dcterms:W3CDTF">2020-12-30T09:34:02Z</dcterms:modified>
</cp:coreProperties>
</file>