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4" r:id="rId5"/>
    <p:sldId id="265" r:id="rId6"/>
    <p:sldId id="267" r:id="rId7"/>
    <p:sldId id="266" r:id="rId8"/>
    <p:sldId id="268" r:id="rId9"/>
    <p:sldId id="275" r:id="rId10"/>
    <p:sldId id="276" r:id="rId11"/>
    <p:sldId id="263" r:id="rId12"/>
    <p:sldId id="264" r:id="rId13"/>
    <p:sldId id="270" r:id="rId14"/>
    <p:sldId id="282" r:id="rId15"/>
    <p:sldId id="259" r:id="rId16"/>
    <p:sldId id="260" r:id="rId17"/>
    <p:sldId id="262" r:id="rId18"/>
    <p:sldId id="281" r:id="rId19"/>
    <p:sldId id="269" r:id="rId20"/>
    <p:sldId id="271" r:id="rId21"/>
    <p:sldId id="272" r:id="rId22"/>
    <p:sldId id="273" r:id="rId23"/>
    <p:sldId id="274" r:id="rId24"/>
    <p:sldId id="277" r:id="rId25"/>
    <p:sldId id="278" r:id="rId26"/>
    <p:sldId id="258" r:id="rId27"/>
    <p:sldId id="283" r:id="rId28"/>
  </p:sldIdLst>
  <p:sldSz cx="12192000" cy="6858000"/>
  <p:notesSz cx="6858000" cy="9144000"/>
  <p:embeddedFontLst>
    <p:embeddedFont>
      <p:font typeface="10X10 Bold" panose="020B0600000101010101" charset="-127"/>
      <p:regular r:id="rId30"/>
    </p:embeddedFont>
    <p:embeddedFont>
      <p:font typeface="아임크리수진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3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AFB2"/>
    <a:srgbClr val="AC3B61"/>
    <a:srgbClr val="EEE2DC"/>
    <a:srgbClr val="BAB2B5"/>
    <a:srgbClr val="E85A4F"/>
    <a:srgbClr val="E85A47"/>
    <a:srgbClr val="E58073"/>
    <a:srgbClr val="E98074"/>
    <a:srgbClr val="EDC7BC"/>
    <a:srgbClr val="EAC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19T12:49:55.937" v="727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addCm modCm">
        <pc:chgData name="이 현정" userId="2260549c9764b7a4" providerId="LiveId" clId="{01A99E41-209A-4154-9667-CF2A73BB7372}" dt="2021-01-19T12:23:55.320" v="680"/>
        <pc:sldMkLst>
          <pc:docMk/>
          <pc:sldMk cId="1007902617" sldId="257"/>
        </pc:sldMkLst>
      </pc:sldChg>
      <pc:sldChg chg="modSp mod">
        <pc:chgData name="이 현정" userId="2260549c9764b7a4" providerId="LiveId" clId="{01A99E41-209A-4154-9667-CF2A73BB7372}" dt="2021-01-19T12:49:53.050" v="723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">
        <pc:chgData name="이 현정" userId="2260549c9764b7a4" providerId="LiveId" clId="{01A99E41-209A-4154-9667-CF2A73BB7372}" dt="2021-01-19T12:49:55.937" v="727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modSp mod">
        <pc:chgData name="이 현정" userId="2260549c9764b7a4" providerId="LiveId" clId="{01A99E41-209A-4154-9667-CF2A73BB7372}" dt="2021-01-19T12:02:27.944" v="468" actId="20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">
        <pc:chgData name="이 현정" userId="2260549c9764b7a4" providerId="LiveId" clId="{01A99E41-209A-4154-9667-CF2A73BB7372}" dt="2021-01-19T12:40:50.519" v="719" actId="1076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add mod">
          <ac:chgData name="이 현정" userId="2260549c9764b7a4" providerId="LiveId" clId="{01A99E41-209A-4154-9667-CF2A73BB7372}" dt="2021-01-19T12:40:28.928" v="717" actId="1076"/>
          <ac:spMkLst>
            <pc:docMk/>
            <pc:sldMk cId="3061038010" sldId="278"/>
            <ac:spMk id="4" creationId="{E2C00E24-BDD4-4305-AD6A-123C43ADE2B7}"/>
          </ac:spMkLst>
        </pc:spChg>
        <pc:spChg chg="mod">
          <ac:chgData name="이 현정" userId="2260549c9764b7a4" providerId="LiveId" clId="{01A99E41-209A-4154-9667-CF2A73BB7372}" dt="2021-01-19T12:40:50.519" v="719" actId="1076"/>
          <ac:spMkLst>
            <pc:docMk/>
            <pc:sldMk cId="3061038010" sldId="278"/>
            <ac:spMk id="12" creationId="{FF6D8AAD-43A4-4277-A387-E5AB34DBC4A4}"/>
          </ac:spMkLst>
        </pc:spChg>
      </pc:sldChg>
      <pc:sldChg chg="addSp delSp modSp mod addCm delCm modCm">
        <pc:chgData name="이 현정" userId="2260549c9764b7a4" providerId="LiveId" clId="{01A99E41-209A-4154-9667-CF2A73BB7372}" dt="2021-01-19T12:14:29.841" v="6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19T11:24:29.048" v="196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19T12:03:23.765" v="482" actId="107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19T12:14:29.841" v="67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19T12:14:14.601" v="671" actId="14734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845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1818" y="2707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13:35.318" idx="11">
    <p:pos x="6849" y="142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2186" y="722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533" y="1399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613" y="4069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2031998" y="479019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동아리 정보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8453"/>
              </p:ext>
            </p:extLst>
          </p:nvPr>
        </p:nvGraphicFramePr>
        <p:xfrm>
          <a:off x="2031998" y="52863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0" y="571042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7375"/>
              </p:ext>
            </p:extLst>
          </p:nvPr>
        </p:nvGraphicFramePr>
        <p:xfrm>
          <a:off x="2032000" y="209230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8200"/>
              </p:ext>
            </p:extLst>
          </p:nvPr>
        </p:nvGraphicFramePr>
        <p:xfrm>
          <a:off x="2031998" y="4093500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6D8AAD-43A4-4277-A387-E5AB34DBC4A4}"/>
              </a:ext>
            </a:extLst>
          </p:cNvPr>
          <p:cNvSpPr txBox="1"/>
          <p:nvPr/>
        </p:nvSpPr>
        <p:spPr>
          <a:xfrm>
            <a:off x="2031998" y="1529225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회원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E744-98D8-4DD9-A7D8-BCD7E1C19062}"/>
              </a:ext>
            </a:extLst>
          </p:cNvPr>
          <p:cNvSpPr txBox="1"/>
          <p:nvPr/>
        </p:nvSpPr>
        <p:spPr>
          <a:xfrm>
            <a:off x="2031998" y="342900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자료실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80" y="2479040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00E24-BDD4-4305-AD6A-123C43ADE2B7}"/>
              </a:ext>
            </a:extLst>
          </p:cNvPr>
          <p:cNvSpPr txBox="1"/>
          <p:nvPr/>
        </p:nvSpPr>
        <p:spPr>
          <a:xfrm>
            <a:off x="9497627" y="165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366020" y="148632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70572"/>
              </p:ext>
            </p:extLst>
          </p:nvPr>
        </p:nvGraphicFramePr>
        <p:xfrm>
          <a:off x="1366021" y="2072844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01990" y="248790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489857" y="168064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7145"/>
              </p:ext>
            </p:extLst>
          </p:nvPr>
        </p:nvGraphicFramePr>
        <p:xfrm>
          <a:off x="1366021" y="4322675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01990" y="4737739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547775" y="3920067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366020" y="383135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366020" y="6102883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515401" y="6762147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436513" y="6762147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8137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751</Words>
  <Application>Microsoft Office PowerPoint</Application>
  <PresentationFormat>와이드스크린</PresentationFormat>
  <Paragraphs>373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아임크리수진</vt:lpstr>
      <vt:lpstr>10X10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146</cp:revision>
  <dcterms:created xsi:type="dcterms:W3CDTF">2020-12-30T08:27:00Z</dcterms:created>
  <dcterms:modified xsi:type="dcterms:W3CDTF">2021-01-19T12:49:56Z</dcterms:modified>
</cp:coreProperties>
</file>