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63" r:id="rId2"/>
    <p:sldId id="264" r:id="rId3"/>
    <p:sldId id="270" r:id="rId4"/>
    <p:sldId id="282" r:id="rId5"/>
    <p:sldId id="256" r:id="rId6"/>
    <p:sldId id="257" r:id="rId7"/>
    <p:sldId id="261" r:id="rId8"/>
    <p:sldId id="284" r:id="rId9"/>
    <p:sldId id="285" r:id="rId10"/>
    <p:sldId id="259" r:id="rId11"/>
    <p:sldId id="260" r:id="rId12"/>
    <p:sldId id="262" r:id="rId13"/>
    <p:sldId id="281" r:id="rId14"/>
    <p:sldId id="269" r:id="rId15"/>
    <p:sldId id="265" r:id="rId16"/>
    <p:sldId id="267" r:id="rId17"/>
    <p:sldId id="289" r:id="rId18"/>
    <p:sldId id="271" r:id="rId19"/>
    <p:sldId id="272" r:id="rId20"/>
    <p:sldId id="266" r:id="rId21"/>
    <p:sldId id="268" r:id="rId22"/>
    <p:sldId id="273" r:id="rId23"/>
    <p:sldId id="290" r:id="rId24"/>
    <p:sldId id="274" r:id="rId25"/>
    <p:sldId id="277" r:id="rId26"/>
    <p:sldId id="278" r:id="rId27"/>
    <p:sldId id="288" r:id="rId28"/>
    <p:sldId id="275" r:id="rId29"/>
    <p:sldId id="276" r:id="rId30"/>
    <p:sldId id="258" r:id="rId31"/>
    <p:sldId id="283" r:id="rId32"/>
  </p:sldIdLst>
  <p:sldSz cx="12192000" cy="6858000"/>
  <p:notesSz cx="6858000" cy="9144000"/>
  <p:embeddedFontLst>
    <p:embeddedFont>
      <p:font typeface="10X10 Bold" panose="020B0600000101010101" charset="-127"/>
      <p:regular r:id="rId34"/>
    </p:embeddedFont>
    <p:embeddedFont>
      <p:font typeface="아임크리수진" panose="020B0600000101010101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086DEDD9-F7B5-4264-A154-3745548D90BD}">
          <p14:sldIdLst>
            <p14:sldId id="263"/>
            <p14:sldId id="264"/>
          </p14:sldIdLst>
        </p14:section>
        <p14:section name="아이디/비밀번호 찾기" id="{4334589F-49E7-4DF4-B5B9-74D9CE06EEB9}">
          <p14:sldIdLst>
            <p14:sldId id="270"/>
          </p14:sldIdLst>
        </p14:section>
        <p14:section name="회원정보수정" id="{0C797D56-E46A-45C7-95F1-38EAB783DD8A}">
          <p14:sldIdLst>
            <p14:sldId id="282"/>
          </p14:sldIdLst>
        </p14:section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메인관리" id="{918682DE-49FB-46DA-9715-7A455A407A6A}">
          <p14:sldIdLst>
            <p14:sldId id="284"/>
            <p14:sldId id="285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81"/>
            <p14:sldId id="269"/>
          </p14:sldIdLst>
        </p14:section>
        <p14:section name="공지사항목록" id="{86B9B95A-0BBF-4659-9410-81994C9E3C12}">
          <p14:sldIdLst>
            <p14:sldId id="265"/>
          </p14:sldIdLst>
        </p14:section>
        <p14:section name="공지사항 등록" id="{3C06BB42-0CDD-455B-ABCB-F1AABDA1C8D0}">
          <p14:sldIdLst>
            <p14:sldId id="267"/>
            <p14:sldId id="289"/>
          </p14:sldIdLst>
        </p14:section>
        <p14:section name="자료실페이지" id="{B6CA9163-F17E-4A43-8A5D-18CF963CF33C}">
          <p14:sldIdLst>
            <p14:sldId id="271"/>
            <p14:sldId id="272"/>
          </p14:sldIdLst>
        </p14:section>
        <p14:section name="일정페이지" id="{5A18037B-1C3F-4FBD-B157-041514CE5654}">
          <p14:sldIdLst>
            <p14:sldId id="266"/>
          </p14:sldIdLst>
        </p14:section>
        <p14:section name="일정상세" id="{190BC642-04DE-4039-B12E-C9CF3426E583}">
          <p14:sldIdLst>
            <p14:sldId id="268"/>
          </p14:sldIdLst>
        </p14:section>
        <p14:section name="가입신청" id="{514303F7-6802-4582-B66E-D7A2F649C958}">
          <p14:sldIdLst>
            <p14:sldId id="273"/>
            <p14:sldId id="290"/>
            <p14:sldId id="274"/>
          </p14:sldIdLst>
        </p14:section>
        <p14:section name="동아리관리페이지" id="{7EABD925-59EB-4E5D-A2A9-2B10CCB76BBA}">
          <p14:sldIdLst>
            <p14:sldId id="277"/>
            <p14:sldId id="278"/>
            <p14:sldId id="288"/>
          </p14:sldIdLst>
        </p14:section>
        <p14:section name="커뮤니티페이지" id="{07AE8F60-BF50-4F7C-900A-B0DEB947E60D}">
          <p14:sldIdLst>
            <p14:sldId id="275"/>
            <p14:sldId id="276"/>
          </p14:sldIdLst>
        </p14:section>
        <p14:section name="기타" id="{6621CD64-7FA6-412D-97BD-671076DEF723}">
          <p14:sldIdLst>
            <p14:sldId id="25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28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18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074"/>
    <a:srgbClr val="F0E0D5"/>
    <a:srgbClr val="E58073"/>
    <a:srgbClr val="B8AFB2"/>
    <a:srgbClr val="AC3B61"/>
    <a:srgbClr val="EEE2DC"/>
    <a:srgbClr val="BAB2B5"/>
    <a:srgbClr val="E85A4F"/>
    <a:srgbClr val="E85A47"/>
    <a:srgbClr val="EDC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현정" userId="2260549c9764b7a4" providerId="LiveId" clId="{01A99E41-209A-4154-9667-CF2A73BB7372}"/>
    <pc:docChg chg="undo redo custSel addSld delSld modSld sldOrd modSection">
      <pc:chgData name="이 현정" userId="2260549c9764b7a4" providerId="LiveId" clId="{01A99E41-209A-4154-9667-CF2A73BB7372}" dt="2021-01-26T13:37:23.312" v="1763" actId="1592"/>
      <pc:docMkLst>
        <pc:docMk/>
      </pc:docMkLst>
      <pc:sldChg chg="addSp delSp modSp mod">
        <pc:chgData name="이 현정" userId="2260549c9764b7a4" providerId="LiveId" clId="{01A99E41-209A-4154-9667-CF2A73BB7372}" dt="2021-01-19T11:39:52.832" v="220" actId="11529"/>
        <pc:sldMkLst>
          <pc:docMk/>
          <pc:sldMk cId="438611795" sldId="256"/>
        </pc:sldMkLst>
        <pc:spChg chg="add del mod">
          <ac:chgData name="이 현정" userId="2260549c9764b7a4" providerId="LiveId" clId="{01A99E41-209A-4154-9667-CF2A73BB7372}" dt="2021-01-19T11:39:14.241" v="212" actId="478"/>
          <ac:spMkLst>
            <pc:docMk/>
            <pc:sldMk cId="438611795" sldId="256"/>
            <ac:spMk id="2" creationId="{06DE60CB-92EC-4158-98D1-0FA8BA7B9430}"/>
          </ac:spMkLst>
        </pc:spChg>
        <pc:spChg chg="add del mod">
          <ac:chgData name="이 현정" userId="2260549c9764b7a4" providerId="LiveId" clId="{01A99E41-209A-4154-9667-CF2A73BB7372}" dt="2021-01-19T11:39:52.832" v="220" actId="11529"/>
          <ac:spMkLst>
            <pc:docMk/>
            <pc:sldMk cId="438611795" sldId="256"/>
            <ac:spMk id="4" creationId="{B681BB57-59B7-455E-B89E-74D57B43A69E}"/>
          </ac:spMkLst>
        </pc:spChg>
      </pc:sldChg>
      <pc:sldChg chg="delSp modSp mod addCm modCm">
        <pc:chgData name="이 현정" userId="2260549c9764b7a4" providerId="LiveId" clId="{01A99E41-209A-4154-9667-CF2A73BB7372}" dt="2021-01-25T09:40:23.492" v="1706" actId="1076"/>
        <pc:sldMkLst>
          <pc:docMk/>
          <pc:sldMk cId="1007902617" sldId="257"/>
        </pc:sldMkLst>
        <pc:spChg chg="del mod">
          <ac:chgData name="이 현정" userId="2260549c9764b7a4" providerId="LiveId" clId="{01A99E41-209A-4154-9667-CF2A73BB7372}" dt="2021-01-25T09:40:18.432" v="1703" actId="478"/>
          <ac:spMkLst>
            <pc:docMk/>
            <pc:sldMk cId="1007902617" sldId="257"/>
            <ac:spMk id="10" creationId="{561F3E61-2FA5-4F66-B1A2-AADD0567D63F}"/>
          </ac:spMkLst>
        </pc:spChg>
        <pc:spChg chg="mod">
          <ac:chgData name="이 현정" userId="2260549c9764b7a4" providerId="LiveId" clId="{01A99E41-209A-4154-9667-CF2A73BB7372}" dt="2021-01-25T09:40:23.492" v="1706" actId="1076"/>
          <ac:spMkLst>
            <pc:docMk/>
            <pc:sldMk cId="1007902617" sldId="257"/>
            <ac:spMk id="16" creationId="{EC327158-6A26-48FB-B104-5774805D8C0E}"/>
          </ac:spMkLst>
        </pc:spChg>
        <pc:graphicFrameChg chg="mod modGraphic">
          <ac:chgData name="이 현정" userId="2260549c9764b7a4" providerId="LiveId" clId="{01A99E41-209A-4154-9667-CF2A73BB7372}" dt="2021-01-25T09:40:20.522" v="1705" actId="20577"/>
          <ac:graphicFrameMkLst>
            <pc:docMk/>
            <pc:sldMk cId="1007902617" sldId="257"/>
            <ac:graphicFrameMk id="2" creationId="{FB0472FF-3070-4B77-BCEF-20956D7E8EE1}"/>
          </ac:graphicFrameMkLst>
        </pc:graphicFrameChg>
      </pc:sldChg>
      <pc:sldChg chg="modSp mod ord">
        <pc:chgData name="이 현정" userId="2260549c9764b7a4" providerId="LiveId" clId="{01A99E41-209A-4154-9667-CF2A73BB7372}" dt="2021-01-20T12:22:58.219" v="1349"/>
        <pc:sldMkLst>
          <pc:docMk/>
          <pc:sldMk cId="517264299" sldId="259"/>
        </pc:sldMkLst>
        <pc:graphicFrameChg chg="mod modGraphic">
          <ac:chgData name="이 현정" userId="2260549c9764b7a4" providerId="LiveId" clId="{01A99E41-209A-4154-9667-CF2A73BB7372}" dt="2021-01-19T12:49:53.050" v="723"/>
          <ac:graphicFrameMkLst>
            <pc:docMk/>
            <pc:sldMk cId="517264299" sldId="259"/>
            <ac:graphicFrameMk id="18" creationId="{6430F365-20DF-4F8D-8849-13EAD9AC5DB3}"/>
          </ac:graphicFrameMkLst>
        </pc:graphicFrameChg>
      </pc:sldChg>
      <pc:sldChg chg="modSp mod ord">
        <pc:chgData name="이 현정" userId="2260549c9764b7a4" providerId="LiveId" clId="{01A99E41-209A-4154-9667-CF2A73BB7372}" dt="2021-01-20T12:22:58.219" v="1349"/>
        <pc:sldMkLst>
          <pc:docMk/>
          <pc:sldMk cId="3682748122" sldId="260"/>
        </pc:sldMkLst>
        <pc:graphicFrameChg chg="mod modGraphic">
          <ac:chgData name="이 현정" userId="2260549c9764b7a4" providerId="LiveId" clId="{01A99E41-209A-4154-9667-CF2A73BB7372}" dt="2021-01-19T12:49:55.937" v="727"/>
          <ac:graphicFrameMkLst>
            <pc:docMk/>
            <pc:sldMk cId="3682748122" sldId="260"/>
            <ac:graphicFrameMk id="6" creationId="{3DE114C1-05CE-41C3-AB2D-9756A470720A}"/>
          </ac:graphicFrameMkLst>
        </pc:graphicFrameChg>
      </pc:sldChg>
      <pc:sldChg chg="addSp delSp modSp mod addCm modCm">
        <pc:chgData name="이 현정" userId="2260549c9764b7a4" providerId="LiveId" clId="{01A99E41-209A-4154-9667-CF2A73BB7372}" dt="2021-01-20T12:16:42.820" v="1335"/>
        <pc:sldMkLst>
          <pc:docMk/>
          <pc:sldMk cId="1773210651" sldId="261"/>
        </pc:sldMkLst>
        <pc:spChg chg="add mod">
          <ac:chgData name="이 현정" userId="2260549c9764b7a4" providerId="LiveId" clId="{01A99E41-209A-4154-9667-CF2A73BB7372}" dt="2021-01-20T12:15:44.426" v="1331" actId="1076"/>
          <ac:spMkLst>
            <pc:docMk/>
            <pc:sldMk cId="1773210651" sldId="261"/>
            <ac:spMk id="11" creationId="{E022B616-C2A6-4826-9014-E65206B3684C}"/>
          </ac:spMkLst>
        </pc:spChg>
        <pc:spChg chg="add del mod">
          <ac:chgData name="이 현정" userId="2260549c9764b7a4" providerId="LiveId" clId="{01A99E41-209A-4154-9667-CF2A73BB7372}" dt="2021-01-20T12:15:15.432" v="1327" actId="478"/>
          <ac:spMkLst>
            <pc:docMk/>
            <pc:sldMk cId="1773210651" sldId="261"/>
            <ac:spMk id="27" creationId="{C8743E28-B9CF-4D09-B34C-8F4D4CB59145}"/>
          </ac:spMkLst>
        </pc:spChg>
        <pc:spChg chg="add mod">
          <ac:chgData name="이 현정" userId="2260549c9764b7a4" providerId="LiveId" clId="{01A99E41-209A-4154-9667-CF2A73BB7372}" dt="2021-01-20T12:15:47.447" v="1332" actId="1076"/>
          <ac:spMkLst>
            <pc:docMk/>
            <pc:sldMk cId="1773210651" sldId="261"/>
            <ac:spMk id="28" creationId="{F890EDC9-AAC1-4291-924A-84924642F4D3}"/>
          </ac:spMkLst>
        </pc:spChg>
      </pc:sldChg>
      <pc:sldChg chg="modSp mod ord">
        <pc:chgData name="이 현정" userId="2260549c9764b7a4" providerId="LiveId" clId="{01A99E41-209A-4154-9667-CF2A73BB7372}" dt="2021-01-20T13:12:17.767" v="1597" actId="20577"/>
        <pc:sldMkLst>
          <pc:docMk/>
          <pc:sldMk cId="1248458427" sldId="262"/>
        </pc:sldMkLst>
        <pc:spChg chg="mod">
          <ac:chgData name="이 현정" userId="2260549c9764b7a4" providerId="LiveId" clId="{01A99E41-209A-4154-9667-CF2A73BB7372}" dt="2021-01-20T13:12:17.767" v="1597" actId="20577"/>
          <ac:spMkLst>
            <pc:docMk/>
            <pc:sldMk cId="1248458427" sldId="262"/>
            <ac:spMk id="10" creationId="{4CC98C14-17B1-4D9E-ABE9-D513419BF8C5}"/>
          </ac:spMkLst>
        </pc:spChg>
      </pc:sldChg>
      <pc:sldChg chg="modSp mod ord">
        <pc:chgData name="이 현정" userId="2260549c9764b7a4" providerId="LiveId" clId="{01A99E41-209A-4154-9667-CF2A73BB7372}" dt="2021-01-20T12:21:53.600" v="1337"/>
        <pc:sldMkLst>
          <pc:docMk/>
          <pc:sldMk cId="3903674954" sldId="263"/>
        </pc:sldMkLst>
        <pc:spChg chg="mod">
          <ac:chgData name="이 현정" userId="2260549c9764b7a4" providerId="LiveId" clId="{01A99E41-209A-4154-9667-CF2A73BB7372}" dt="2021-01-19T12:02:27.944" v="468" actId="207"/>
          <ac:spMkLst>
            <pc:docMk/>
            <pc:sldMk cId="3903674954" sldId="263"/>
            <ac:spMk id="10" creationId="{A9A88D33-189A-4234-BD50-4EF1B35AC091}"/>
          </ac:spMkLst>
        </pc:spChg>
      </pc:sldChg>
      <pc:sldChg chg="ord">
        <pc:chgData name="이 현정" userId="2260549c9764b7a4" providerId="LiveId" clId="{01A99E41-209A-4154-9667-CF2A73BB7372}" dt="2021-01-20T12:21:53.600" v="1337"/>
        <pc:sldMkLst>
          <pc:docMk/>
          <pc:sldMk cId="2614426888" sldId="264"/>
        </pc:sldMkLst>
      </pc:sldChg>
      <pc:sldChg chg="modSp mod">
        <pc:chgData name="이 현정" userId="2260549c9764b7a4" providerId="LiveId" clId="{01A99E41-209A-4154-9667-CF2A73BB7372}" dt="2021-01-20T11:38:25.573" v="813"/>
        <pc:sldMkLst>
          <pc:docMk/>
          <pc:sldMk cId="1114522399" sldId="265"/>
        </pc:sldMkLst>
        <pc:graphicFrameChg chg="mod modGraphic">
          <ac:chgData name="이 현정" userId="2260549c9764b7a4" providerId="LiveId" clId="{01A99E41-209A-4154-9667-CF2A73BB7372}" dt="2021-01-20T11:38:25.573" v="813"/>
          <ac:graphicFrameMkLst>
            <pc:docMk/>
            <pc:sldMk cId="1114522399" sldId="265"/>
            <ac:graphicFrameMk id="2" creationId="{30403A66-0E15-4AD8-84AA-28C38036D8CE}"/>
          </ac:graphicFrameMkLst>
        </pc:graphicFrameChg>
      </pc:sldChg>
      <pc:sldChg chg="ord">
        <pc:chgData name="이 현정" userId="2260549c9764b7a4" providerId="LiveId" clId="{01A99E41-209A-4154-9667-CF2A73BB7372}" dt="2021-01-19T12:36:14.624" v="699" actId="20578"/>
        <pc:sldMkLst>
          <pc:docMk/>
          <pc:sldMk cId="3700657093" sldId="266"/>
        </pc:sldMkLst>
      </pc:sldChg>
      <pc:sldChg chg="delSp modSp mod delCm modCm">
        <pc:chgData name="이 현정" userId="2260549c9764b7a4" providerId="LiveId" clId="{01A99E41-209A-4154-9667-CF2A73BB7372}" dt="2021-01-26T13:36:46.921" v="1757" actId="1592"/>
        <pc:sldMkLst>
          <pc:docMk/>
          <pc:sldMk cId="316278680" sldId="267"/>
        </pc:sldMkLst>
        <pc:spChg chg="del mod">
          <ac:chgData name="이 현정" userId="2260549c9764b7a4" providerId="LiveId" clId="{01A99E41-209A-4154-9667-CF2A73BB7372}" dt="2021-01-26T13:36:40.887" v="1755" actId="478"/>
          <ac:spMkLst>
            <pc:docMk/>
            <pc:sldMk cId="316278680" sldId="267"/>
            <ac:spMk id="23" creationId="{F4D2A429-C735-4B98-9A48-8CFBE2C8D0F9}"/>
          </ac:spMkLst>
        </pc:spChg>
        <pc:spChg chg="del">
          <ac:chgData name="이 현정" userId="2260549c9764b7a4" providerId="LiveId" clId="{01A99E41-209A-4154-9667-CF2A73BB7372}" dt="2021-01-26T13:36:39.771" v="1754" actId="478"/>
          <ac:spMkLst>
            <pc:docMk/>
            <pc:sldMk cId="316278680" sldId="267"/>
            <ac:spMk id="25" creationId="{638688B0-6211-4D9B-82A3-95FD73FAF133}"/>
          </ac:spMkLst>
        </pc:spChg>
        <pc:spChg chg="del">
          <ac:chgData name="이 현정" userId="2260549c9764b7a4" providerId="LiveId" clId="{01A99E41-209A-4154-9667-CF2A73BB7372}" dt="2021-01-26T13:36:39.771" v="1754" actId="478"/>
          <ac:spMkLst>
            <pc:docMk/>
            <pc:sldMk cId="316278680" sldId="267"/>
            <ac:spMk id="26" creationId="{856C9662-9D8A-4E2A-8485-D27313C2EBA6}"/>
          </ac:spMkLst>
        </pc:spChg>
        <pc:spChg chg="del">
          <ac:chgData name="이 현정" userId="2260549c9764b7a4" providerId="LiveId" clId="{01A99E41-209A-4154-9667-CF2A73BB7372}" dt="2021-01-26T13:36:39.771" v="1754" actId="478"/>
          <ac:spMkLst>
            <pc:docMk/>
            <pc:sldMk cId="316278680" sldId="267"/>
            <ac:spMk id="27" creationId="{AB7AD3F9-6635-43EF-B3B2-09DF80E829D1}"/>
          </ac:spMkLst>
        </pc:spChg>
        <pc:spChg chg="del">
          <ac:chgData name="이 현정" userId="2260549c9764b7a4" providerId="LiveId" clId="{01A99E41-209A-4154-9667-CF2A73BB7372}" dt="2021-01-26T13:36:39.771" v="1754" actId="478"/>
          <ac:spMkLst>
            <pc:docMk/>
            <pc:sldMk cId="316278680" sldId="267"/>
            <ac:spMk id="28" creationId="{2880591F-D276-4A6D-A782-61862F61309B}"/>
          </ac:spMkLst>
        </pc:spChg>
      </pc:sldChg>
      <pc:sldChg chg="ord">
        <pc:chgData name="이 현정" userId="2260549c9764b7a4" providerId="LiveId" clId="{01A99E41-209A-4154-9667-CF2A73BB7372}" dt="2021-01-20T12:22:19.778" v="1343"/>
        <pc:sldMkLst>
          <pc:docMk/>
          <pc:sldMk cId="1610265582" sldId="269"/>
        </pc:sldMkLst>
      </pc:sldChg>
      <pc:sldChg chg="ord">
        <pc:chgData name="이 현정" userId="2260549c9764b7a4" providerId="LiveId" clId="{01A99E41-209A-4154-9667-CF2A73BB7372}" dt="2021-01-20T12:22:00.550" v="1339"/>
        <pc:sldMkLst>
          <pc:docMk/>
          <pc:sldMk cId="2394815857" sldId="270"/>
        </pc:sldMkLst>
      </pc:sldChg>
      <pc:sldChg chg="addSp modSp mod ord modCm">
        <pc:chgData name="이 현정" userId="2260549c9764b7a4" providerId="LiveId" clId="{01A99E41-209A-4154-9667-CF2A73BB7372}" dt="2021-01-20T13:04:24.198" v="1588" actId="5900"/>
        <pc:sldMkLst>
          <pc:docMk/>
          <pc:sldMk cId="1187292138" sldId="271"/>
        </pc:sldMkLst>
        <pc:spChg chg="add mod">
          <ac:chgData name="이 현정" userId="2260549c9764b7a4" providerId="LiveId" clId="{01A99E41-209A-4154-9667-CF2A73BB7372}" dt="2021-01-20T13:03:42.831" v="1559" actId="1076"/>
          <ac:spMkLst>
            <pc:docMk/>
            <pc:sldMk cId="1187292138" sldId="271"/>
            <ac:spMk id="18" creationId="{DDF87284-436B-4480-B223-5F5112676212}"/>
          </ac:spMkLst>
        </pc:spChg>
        <pc:spChg chg="add mod">
          <ac:chgData name="이 현정" userId="2260549c9764b7a4" providerId="LiveId" clId="{01A99E41-209A-4154-9667-CF2A73BB7372}" dt="2021-01-20T13:04:13.980" v="1576" actId="1076"/>
          <ac:spMkLst>
            <pc:docMk/>
            <pc:sldMk cId="1187292138" sldId="271"/>
            <ac:spMk id="25" creationId="{D2F26528-AC12-4327-BB51-E78D22AB728E}"/>
          </ac:spMkLst>
        </pc:spChg>
        <pc:graphicFrameChg chg="add mod modGraphic">
          <ac:chgData name="이 현정" userId="2260549c9764b7a4" providerId="LiveId" clId="{01A99E41-209A-4154-9667-CF2A73BB7372}" dt="2021-01-20T13:04:10.551" v="1574"/>
          <ac:graphicFrameMkLst>
            <pc:docMk/>
            <pc:sldMk cId="1187292138" sldId="271"/>
            <ac:graphicFrameMk id="16" creationId="{744416F7-D020-456E-96FE-7644ACEEBD9D}"/>
          </ac:graphicFrameMkLst>
        </pc:graphicFrameChg>
        <pc:graphicFrameChg chg="add mod modGraphic">
          <ac:chgData name="이 현정" userId="2260549c9764b7a4" providerId="LiveId" clId="{01A99E41-209A-4154-9667-CF2A73BB7372}" dt="2021-01-20T13:04:20.176" v="1587"/>
          <ac:graphicFrameMkLst>
            <pc:docMk/>
            <pc:sldMk cId="1187292138" sldId="271"/>
            <ac:graphicFrameMk id="19" creationId="{5D1AF872-AE1F-402E-A5C5-4BB70D4BFCD1}"/>
          </ac:graphicFrameMkLst>
        </pc:graphicFrameChg>
      </pc:sldChg>
      <pc:sldChg chg="ord">
        <pc:chgData name="이 현정" userId="2260549c9764b7a4" providerId="LiveId" clId="{01A99E41-209A-4154-9667-CF2A73BB7372}" dt="2021-01-20T12:23:29.324" v="1351"/>
        <pc:sldMkLst>
          <pc:docMk/>
          <pc:sldMk cId="1581361398" sldId="272"/>
        </pc:sldMkLst>
      </pc:sldChg>
      <pc:sldChg chg="ord">
        <pc:chgData name="이 현정" userId="2260549c9764b7a4" providerId="LiveId" clId="{01A99E41-209A-4154-9667-CF2A73BB7372}" dt="2021-01-20T12:23:41.514" v="1353"/>
        <pc:sldMkLst>
          <pc:docMk/>
          <pc:sldMk cId="3508604616" sldId="273"/>
        </pc:sldMkLst>
      </pc:sldChg>
      <pc:sldChg chg="ord">
        <pc:chgData name="이 현정" userId="2260549c9764b7a4" providerId="LiveId" clId="{01A99E41-209A-4154-9667-CF2A73BB7372}" dt="2021-01-20T12:23:41.514" v="1353"/>
        <pc:sldMkLst>
          <pc:docMk/>
          <pc:sldMk cId="729014198" sldId="274"/>
        </pc:sldMkLst>
      </pc:sldChg>
      <pc:sldChg chg="modSp mod">
        <pc:chgData name="이 현정" userId="2260549c9764b7a4" providerId="LiveId" clId="{01A99E41-209A-4154-9667-CF2A73BB7372}" dt="2021-01-19T12:28:45.916" v="696" actId="14734"/>
        <pc:sldMkLst>
          <pc:docMk/>
          <pc:sldMk cId="1834507800" sldId="275"/>
        </pc:sldMkLst>
        <pc:graphicFrameChg chg="mod modGraphic">
          <ac:chgData name="이 현정" userId="2260549c9764b7a4" providerId="LiveId" clId="{01A99E41-209A-4154-9667-CF2A73BB7372}" dt="2021-01-19T12:28:45.916" v="696" actId="14734"/>
          <ac:graphicFrameMkLst>
            <pc:docMk/>
            <pc:sldMk cId="1834507800" sldId="275"/>
            <ac:graphicFrameMk id="9" creationId="{4DC0A843-30DF-4D79-9093-69E68563F218}"/>
          </ac:graphicFrameMkLst>
        </pc:graphicFrameChg>
      </pc:sldChg>
      <pc:sldChg chg="addSp delSp modSp mod ord">
        <pc:chgData name="이 현정" userId="2260549c9764b7a4" providerId="LiveId" clId="{01A99E41-209A-4154-9667-CF2A73BB7372}" dt="2021-01-20T12:49:52.762" v="1485"/>
        <pc:sldMkLst>
          <pc:docMk/>
          <pc:sldMk cId="462288572" sldId="277"/>
        </pc:sldMkLst>
        <pc:spChg chg="mod">
          <ac:chgData name="이 현정" userId="2260549c9764b7a4" providerId="LiveId" clId="{01A99E41-209A-4154-9667-CF2A73BB7372}" dt="2021-01-20T12:27:39.463" v="1360" actId="1076"/>
          <ac:spMkLst>
            <pc:docMk/>
            <pc:sldMk cId="462288572" sldId="277"/>
            <ac:spMk id="10" creationId="{D269B59D-204B-4C34-A668-D4945DB3BD96}"/>
          </ac:spMkLst>
        </pc:spChg>
        <pc:spChg chg="del mod">
          <ac:chgData name="이 현정" userId="2260549c9764b7a4" providerId="LiveId" clId="{01A99E41-209A-4154-9667-CF2A73BB7372}" dt="2021-01-20T12:28:08.842" v="1376" actId="478"/>
          <ac:spMkLst>
            <pc:docMk/>
            <pc:sldMk cId="462288572" sldId="277"/>
            <ac:spMk id="14" creationId="{CF135ACE-233B-4E8C-8CBA-71393F6FD676}"/>
          </ac:spMkLst>
        </pc:spChg>
        <pc:spChg chg="add mod">
          <ac:chgData name="이 현정" userId="2260549c9764b7a4" providerId="LiveId" clId="{01A99E41-209A-4154-9667-CF2A73BB7372}" dt="2021-01-20T12:28:45.945" v="1381" actId="1076"/>
          <ac:spMkLst>
            <pc:docMk/>
            <pc:sldMk cId="462288572" sldId="277"/>
            <ac:spMk id="17" creationId="{53654A2C-54E8-4590-81F6-5F6934DC410C}"/>
          </ac:spMkLst>
        </pc:spChg>
        <pc:spChg chg="add mod">
          <ac:chgData name="이 현정" userId="2260549c9764b7a4" providerId="LiveId" clId="{01A99E41-209A-4154-9667-CF2A73BB7372}" dt="2021-01-20T12:28:45.945" v="1381" actId="1076"/>
          <ac:spMkLst>
            <pc:docMk/>
            <pc:sldMk cId="462288572" sldId="277"/>
            <ac:spMk id="18" creationId="{17CB8540-B445-497C-93BE-ABD149B96763}"/>
          </ac:spMkLst>
        </pc:spChg>
        <pc:grpChg chg="mod">
          <ac:chgData name="이 현정" userId="2260549c9764b7a4" providerId="LiveId" clId="{01A99E41-209A-4154-9667-CF2A73BB7372}" dt="2021-01-20T12:27:34.964" v="1359" actId="1076"/>
          <ac:grpSpMkLst>
            <pc:docMk/>
            <pc:sldMk cId="462288572" sldId="277"/>
            <ac:grpSpMk id="4" creationId="{4D43C133-95F5-40D6-B675-276741D9AEE2}"/>
          </ac:grpSpMkLst>
        </pc:grpChg>
        <pc:graphicFrameChg chg="add mod modGraphic">
          <ac:chgData name="이 현정" userId="2260549c9764b7a4" providerId="LiveId" clId="{01A99E41-209A-4154-9667-CF2A73BB7372}" dt="2021-01-20T12:49:52.762" v="1485"/>
          <ac:graphicFrameMkLst>
            <pc:docMk/>
            <pc:sldMk cId="462288572" sldId="277"/>
            <ac:graphicFrameMk id="13" creationId="{EF7D29BC-FFA8-482A-9101-4A92B10C2044}"/>
          </ac:graphicFrameMkLst>
        </pc:graphicFrameChg>
        <pc:graphicFrameChg chg="mod">
          <ac:chgData name="이 현정" userId="2260549c9764b7a4" providerId="LiveId" clId="{01A99E41-209A-4154-9667-CF2A73BB7372}" dt="2021-01-20T12:42:44.613" v="1382" actId="1076"/>
          <ac:graphicFrameMkLst>
            <pc:docMk/>
            <pc:sldMk cId="462288572" sldId="277"/>
            <ac:graphicFrameMk id="16" creationId="{ECDB2BEE-C0F1-4A08-9319-B04CD99E5C60}"/>
          </ac:graphicFrameMkLst>
        </pc:graphicFrameChg>
      </pc:sldChg>
      <pc:sldChg chg="addSp delSp modSp mod ord addCm delCm modCm">
        <pc:chgData name="이 현정" userId="2260549c9764b7a4" providerId="LiveId" clId="{01A99E41-209A-4154-9667-CF2A73BB7372}" dt="2021-01-20T12:54:38.208" v="1555" actId="478"/>
        <pc:sldMkLst>
          <pc:docMk/>
          <pc:sldMk cId="3061038010" sldId="278"/>
        </pc:sldMkLst>
        <pc:spChg chg="add del">
          <ac:chgData name="이 현정" userId="2260549c9764b7a4" providerId="LiveId" clId="{01A99E41-209A-4154-9667-CF2A73BB7372}" dt="2021-01-19T11:26:10.700" v="198" actId="478"/>
          <ac:spMkLst>
            <pc:docMk/>
            <pc:sldMk cId="3061038010" sldId="278"/>
            <ac:spMk id="2" creationId="{1771528A-037E-481A-AA6A-0EF2589F0057}"/>
          </ac:spMkLst>
        </pc:spChg>
        <pc:spChg chg="mod">
          <ac:chgData name="이 현정" userId="2260549c9764b7a4" providerId="LiveId" clId="{01A99E41-209A-4154-9667-CF2A73BB7372}" dt="2021-01-20T12:52:57.778" v="1524" actId="1076"/>
          <ac:spMkLst>
            <pc:docMk/>
            <pc:sldMk cId="3061038010" sldId="278"/>
            <ac:spMk id="3" creationId="{7E53BB8A-7337-4060-AEDD-B13531D6FB3C}"/>
          </ac:spMkLst>
        </pc:spChg>
        <pc:spChg chg="add del mod">
          <ac:chgData name="이 현정" userId="2260549c9764b7a4" providerId="LiveId" clId="{01A99E41-209A-4154-9667-CF2A73BB7372}" dt="2021-01-20T12:54:38.208" v="1555" actId="478"/>
          <ac:spMkLst>
            <pc:docMk/>
            <pc:sldMk cId="3061038010" sldId="278"/>
            <ac:spMk id="4" creationId="{E2C00E24-BDD4-4305-AD6A-123C43ADE2B7}"/>
          </ac:spMkLst>
        </pc:spChg>
        <pc:spChg chg="add del mod">
          <ac:chgData name="이 현정" userId="2260549c9764b7a4" providerId="LiveId" clId="{01A99E41-209A-4154-9667-CF2A73BB7372}" dt="2021-01-20T12:52:52.823" v="1523" actId="478"/>
          <ac:spMkLst>
            <pc:docMk/>
            <pc:sldMk cId="3061038010" sldId="278"/>
            <ac:spMk id="12" creationId="{FF6D8AAD-43A4-4277-A387-E5AB34DBC4A4}"/>
          </ac:spMkLst>
        </pc:spChg>
        <pc:spChg chg="add del mod">
          <ac:chgData name="이 현정" userId="2260549c9764b7a4" providerId="LiveId" clId="{01A99E41-209A-4154-9667-CF2A73BB7372}" dt="2021-01-20T12:53:00.823" v="1525" actId="478"/>
          <ac:spMkLst>
            <pc:docMk/>
            <pc:sldMk cId="3061038010" sldId="278"/>
            <ac:spMk id="13" creationId="{60A9E744-98D8-4DD9-A7D8-BCD7E1C19062}"/>
          </ac:spMkLst>
        </pc:spChg>
        <pc:spChg chg="add del">
          <ac:chgData name="이 현정" userId="2260549c9764b7a4" providerId="LiveId" clId="{01A99E41-209A-4154-9667-CF2A73BB7372}" dt="2021-01-20T12:52:13.149" v="1511"/>
          <ac:spMkLst>
            <pc:docMk/>
            <pc:sldMk cId="3061038010" sldId="278"/>
            <ac:spMk id="14" creationId="{9B07A837-F342-401E-BBF1-911E663FD15B}"/>
          </ac:spMkLst>
        </pc:spChg>
        <pc:spChg chg="add">
          <ac:chgData name="이 현정" userId="2260549c9764b7a4" providerId="LiveId" clId="{01A99E41-209A-4154-9667-CF2A73BB7372}" dt="2021-01-20T12:52:39.416" v="1519"/>
          <ac:spMkLst>
            <pc:docMk/>
            <pc:sldMk cId="3061038010" sldId="278"/>
            <ac:spMk id="18" creationId="{3907DDFB-317E-4780-BE73-EF42925E2427}"/>
          </ac:spMkLst>
        </pc:spChg>
        <pc:graphicFrameChg chg="add del modGraphic">
          <ac:chgData name="이 현정" userId="2260549c9764b7a4" providerId="LiveId" clId="{01A99E41-209A-4154-9667-CF2A73BB7372}" dt="2021-01-20T12:52:13.149" v="1511"/>
          <ac:graphicFrameMkLst>
            <pc:docMk/>
            <pc:sldMk cId="3061038010" sldId="278"/>
            <ac:graphicFrameMk id="15" creationId="{D2A2DD37-9A65-4A07-BEAB-5425B928218F}"/>
          </ac:graphicFrameMkLst>
        </pc:graphicFrameChg>
        <pc:graphicFrameChg chg="mod modGraphic">
          <ac:chgData name="이 현정" userId="2260549c9764b7a4" providerId="LiveId" clId="{01A99E41-209A-4154-9667-CF2A73BB7372}" dt="2021-01-20T12:54:32.674" v="1554" actId="20577"/>
          <ac:graphicFrameMkLst>
            <pc:docMk/>
            <pc:sldMk cId="3061038010" sldId="278"/>
            <ac:graphicFrameMk id="16" creationId="{6A279FE5-D0C0-4C80-8D5F-54B0B45BD92E}"/>
          </ac:graphicFrameMkLst>
        </pc:graphicFrameChg>
        <pc:graphicFrameChg chg="add del">
          <ac:chgData name="이 현정" userId="2260549c9764b7a4" providerId="LiveId" clId="{01A99E41-209A-4154-9667-CF2A73BB7372}" dt="2021-01-20T12:53:00.823" v="1525" actId="478"/>
          <ac:graphicFrameMkLst>
            <pc:docMk/>
            <pc:sldMk cId="3061038010" sldId="278"/>
            <ac:graphicFrameMk id="17" creationId="{345D77DF-B72B-4C1E-BE10-86864B232AAD}"/>
          </ac:graphicFrameMkLst>
        </pc:graphicFrameChg>
        <pc:graphicFrameChg chg="add mod modGraphic">
          <ac:chgData name="이 현정" userId="2260549c9764b7a4" providerId="LiveId" clId="{01A99E41-209A-4154-9667-CF2A73BB7372}" dt="2021-01-20T12:54:05.967" v="1542" actId="207"/>
          <ac:graphicFrameMkLst>
            <pc:docMk/>
            <pc:sldMk cId="3061038010" sldId="278"/>
            <ac:graphicFrameMk id="19" creationId="{35EBCA90-38AF-4816-BBE5-078143779C3B}"/>
          </ac:graphicFrameMkLst>
        </pc:graphicFrameChg>
      </pc:sldChg>
      <pc:sldChg chg="modSp mod ord addCm modCm">
        <pc:chgData name="이 현정" userId="2260549c9764b7a4" providerId="LiveId" clId="{01A99E41-209A-4154-9667-CF2A73BB7372}" dt="2021-01-20T13:13:49.159" v="1611" actId="5900"/>
        <pc:sldMkLst>
          <pc:docMk/>
          <pc:sldMk cId="1994864116" sldId="281"/>
        </pc:sldMkLst>
        <pc:spChg chg="mod">
          <ac:chgData name="이 현정" userId="2260549c9764b7a4" providerId="LiveId" clId="{01A99E41-209A-4154-9667-CF2A73BB7372}" dt="2021-01-20T13:12:25.972" v="1608" actId="20577"/>
          <ac:spMkLst>
            <pc:docMk/>
            <pc:sldMk cId="1994864116" sldId="281"/>
            <ac:spMk id="11" creationId="{00FA373F-C5B8-408E-8AB0-62B30B2DC2F2}"/>
          </ac:spMkLst>
        </pc:spChg>
      </pc:sldChg>
      <pc:sldChg chg="ord">
        <pc:chgData name="이 현정" userId="2260549c9764b7a4" providerId="LiveId" clId="{01A99E41-209A-4154-9667-CF2A73BB7372}" dt="2021-01-20T12:22:29.709" v="1345"/>
        <pc:sldMkLst>
          <pc:docMk/>
          <pc:sldMk cId="1924062890" sldId="282"/>
        </pc:sldMkLst>
      </pc:sldChg>
      <pc:sldChg chg="addSp delSp modSp mod addCm delCm modCm">
        <pc:chgData name="이 현정" userId="2260549c9764b7a4" providerId="LiveId" clId="{01A99E41-209A-4154-9667-CF2A73BB7372}" dt="2021-01-20T12:26:58.255" v="1357" actId="1076"/>
        <pc:sldMkLst>
          <pc:docMk/>
          <pc:sldMk cId="1043422170" sldId="284"/>
        </pc:sldMkLst>
        <pc:spChg chg="add del mod">
          <ac:chgData name="이 현정" userId="2260549c9764b7a4" providerId="LiveId" clId="{01A99E41-209A-4154-9667-CF2A73BB7372}" dt="2021-01-19T11:16:29.922" v="136" actId="478"/>
          <ac:spMkLst>
            <pc:docMk/>
            <pc:sldMk cId="1043422170" sldId="284"/>
            <ac:spMk id="2" creationId="{9B2B39F6-8DFA-4F29-813D-92CFF3DEFC8E}"/>
          </ac:spMkLst>
        </pc:spChg>
        <pc:spChg chg="del mod topLvl">
          <ac:chgData name="이 현정" userId="2260549c9764b7a4" providerId="LiveId" clId="{01A99E41-209A-4154-9667-CF2A73BB7372}" dt="2021-01-19T11:41:22.633" v="223" actId="478"/>
          <ac:spMkLst>
            <pc:docMk/>
            <pc:sldMk cId="1043422170" sldId="284"/>
            <ac:spMk id="3" creationId="{7B88E93A-757D-4A29-8839-43EDC7248301}"/>
          </ac:spMkLst>
        </pc:spChg>
        <pc:spChg chg="del topLvl">
          <ac:chgData name="이 현정" userId="2260549c9764b7a4" providerId="LiveId" clId="{01A99E41-209A-4154-9667-CF2A73BB7372}" dt="2021-01-19T11:41:23.740" v="224" actId="478"/>
          <ac:spMkLst>
            <pc:docMk/>
            <pc:sldMk cId="1043422170" sldId="284"/>
            <ac:spMk id="8" creationId="{65034AF3-88CD-4888-9345-9AFD1B3B402F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9" creationId="{7C30E079-BB5F-4C0D-91FC-58DEFCB0EAEB}"/>
          </ac:spMkLst>
        </pc:spChg>
        <pc:spChg chg="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10" creationId="{D269B59D-204B-4C34-A668-D4945DB3BD96}"/>
          </ac:spMkLst>
        </pc:spChg>
        <pc:spChg chg="add del mod">
          <ac:chgData name="이 현정" userId="2260549c9764b7a4" providerId="LiveId" clId="{01A99E41-209A-4154-9667-CF2A73BB7372}" dt="2021-01-19T11:26:37.001" v="199" actId="478"/>
          <ac:spMkLst>
            <pc:docMk/>
            <pc:sldMk cId="1043422170" sldId="284"/>
            <ac:spMk id="11" creationId="{0A48284D-2C61-4E9D-81F4-1D131BC35EFE}"/>
          </ac:spMkLst>
        </pc:spChg>
        <pc:spChg chg="add del mod">
          <ac:chgData name="이 현정" userId="2260549c9764b7a4" providerId="LiveId" clId="{01A99E41-209A-4154-9667-CF2A73BB7372}" dt="2021-01-19T11:43:44.390" v="315" actId="21"/>
          <ac:spMkLst>
            <pc:docMk/>
            <pc:sldMk cId="1043422170" sldId="284"/>
            <ac:spMk id="12" creationId="{C00DDA00-5ED5-472E-8496-10753FC20304}"/>
          </ac:spMkLst>
        </pc:spChg>
        <pc:spChg chg="add del mod">
          <ac:chgData name="이 현정" userId="2260549c9764b7a4" providerId="LiveId" clId="{01A99E41-209A-4154-9667-CF2A73BB7372}" dt="2021-01-19T11:41:26.677" v="226" actId="478"/>
          <ac:spMkLst>
            <pc:docMk/>
            <pc:sldMk cId="1043422170" sldId="284"/>
            <ac:spMk id="13" creationId="{4B5EF216-C8A6-422F-AA59-F854AB5F6303}"/>
          </ac:spMkLst>
        </pc:spChg>
        <pc:spChg chg="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14" creationId="{CF135ACE-233B-4E8C-8CBA-71393F6FD676}"/>
          </ac:spMkLst>
        </pc:spChg>
        <pc:spChg chg="mod">
          <ac:chgData name="이 현정" userId="2260549c9764b7a4" providerId="LiveId" clId="{01A99E41-209A-4154-9667-CF2A73BB7372}" dt="2021-01-20T12:26:58.255" v="1357" actId="1076"/>
          <ac:spMkLst>
            <pc:docMk/>
            <pc:sldMk cId="1043422170" sldId="284"/>
            <ac:spMk id="15" creationId="{EAFA08E2-3179-4A8E-B982-8A18E69C3B82}"/>
          </ac:spMkLst>
        </pc:spChg>
        <pc:spChg chg="add del mod">
          <ac:chgData name="이 현정" userId="2260549c9764b7a4" providerId="LiveId" clId="{01A99E41-209A-4154-9667-CF2A73BB7372}" dt="2021-01-19T11:41:25.524" v="225" actId="478"/>
          <ac:spMkLst>
            <pc:docMk/>
            <pc:sldMk cId="1043422170" sldId="284"/>
            <ac:spMk id="17" creationId="{CC947600-4F6F-44F8-A2BA-E49F77513057}"/>
          </ac:spMkLst>
        </pc:spChg>
        <pc:spChg chg="add del mod">
          <ac:chgData name="이 현정" userId="2260549c9764b7a4" providerId="LiveId" clId="{01A99E41-209A-4154-9667-CF2A73BB7372}" dt="2021-01-19T11:41:28.287" v="227" actId="478"/>
          <ac:spMkLst>
            <pc:docMk/>
            <pc:sldMk cId="1043422170" sldId="284"/>
            <ac:spMk id="18" creationId="{64A10309-573B-4E49-9FE2-B2A7C06A1848}"/>
          </ac:spMkLst>
        </pc:spChg>
        <pc:spChg chg="add del mod">
          <ac:chgData name="이 현정" userId="2260549c9764b7a4" providerId="LiveId" clId="{01A99E41-209A-4154-9667-CF2A73BB7372}" dt="2021-01-19T11:17:04.610" v="151" actId="478"/>
          <ac:spMkLst>
            <pc:docMk/>
            <pc:sldMk cId="1043422170" sldId="284"/>
            <ac:spMk id="21" creationId="{3DD0E30D-E478-4363-8327-B1BA6BC051E0}"/>
          </ac:spMkLst>
        </pc:spChg>
        <pc:spChg chg="add del mod">
          <ac:chgData name="이 현정" userId="2260549c9764b7a4" providerId="LiveId" clId="{01A99E41-209A-4154-9667-CF2A73BB7372}" dt="2021-01-19T11:58:13.680" v="415" actId="478"/>
          <ac:spMkLst>
            <pc:docMk/>
            <pc:sldMk cId="1043422170" sldId="284"/>
            <ac:spMk id="22" creationId="{EB640976-23A2-47CE-9781-3F7D30C9DB7D}"/>
          </ac:spMkLst>
        </pc:spChg>
        <pc:spChg chg="add del">
          <ac:chgData name="이 현정" userId="2260549c9764b7a4" providerId="LiveId" clId="{01A99E41-209A-4154-9667-CF2A73BB7372}" dt="2021-01-19T11:43:45.738" v="317"/>
          <ac:spMkLst>
            <pc:docMk/>
            <pc:sldMk cId="1043422170" sldId="284"/>
            <ac:spMk id="23" creationId="{838A0976-6C74-44A8-8523-175A38D979A4}"/>
          </ac:spMkLst>
        </pc:spChg>
        <pc:spChg chg="add del mod">
          <ac:chgData name="이 현정" userId="2260549c9764b7a4" providerId="LiveId" clId="{01A99E41-209A-4154-9667-CF2A73BB7372}" dt="2021-01-19T11:50:19.850" v="355" actId="478"/>
          <ac:spMkLst>
            <pc:docMk/>
            <pc:sldMk cId="1043422170" sldId="284"/>
            <ac:spMk id="24" creationId="{B822F5B6-7359-4D1E-9194-8F9B79968A85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6" creationId="{244EDD32-A41F-44A2-829C-81E81DD53183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7" creationId="{9B6C4DE8-62A8-4DAE-922A-7506B2581CCB}"/>
          </ac:spMkLst>
        </pc:spChg>
        <pc:spChg chg="add del mod">
          <ac:chgData name="이 현정" userId="2260549c9764b7a4" providerId="LiveId" clId="{01A99E41-209A-4154-9667-CF2A73BB7372}" dt="2021-01-19T11:58:15.173" v="416" actId="478"/>
          <ac:spMkLst>
            <pc:docMk/>
            <pc:sldMk cId="1043422170" sldId="284"/>
            <ac:spMk id="28" creationId="{C6E27AA6-9DD1-4D03-BD29-28DA167DCBBA}"/>
          </ac:spMkLst>
        </pc:spChg>
        <pc:spChg chg="add del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9" creationId="{A383AC06-A8C0-4C7C-BA6D-0AACE0EB914F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0" creationId="{ADF02965-C601-4643-959E-0852D23DE01D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1" creationId="{3A1B2F2A-242B-46EF-993F-9ABE4FC1ABD8}"/>
          </ac:spMkLst>
        </pc:spChg>
        <pc:spChg chg="add del mod">
          <ac:chgData name="이 현정" userId="2260549c9764b7a4" providerId="LiveId" clId="{01A99E41-209A-4154-9667-CF2A73BB7372}" dt="2021-01-19T11:58:26.526" v="421"/>
          <ac:spMkLst>
            <pc:docMk/>
            <pc:sldMk cId="1043422170" sldId="284"/>
            <ac:spMk id="32" creationId="{4835A07F-9831-4E3E-B3F8-4101CC34DA56}"/>
          </ac:spMkLst>
        </pc:spChg>
        <pc:spChg chg="add del">
          <ac:chgData name="이 현정" userId="2260549c9764b7a4" providerId="LiveId" clId="{01A99E41-209A-4154-9667-CF2A73BB7372}" dt="2021-01-19T11:58:28.046" v="423"/>
          <ac:spMkLst>
            <pc:docMk/>
            <pc:sldMk cId="1043422170" sldId="284"/>
            <ac:spMk id="33" creationId="{878D799B-A0A9-447D-B2AC-45472520C336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4" creationId="{9AD7F53E-4684-4A50-AFA4-4B30C8974057}"/>
          </ac:spMkLst>
        </pc:spChg>
        <pc:spChg chg="add del mod">
          <ac:chgData name="이 현정" userId="2260549c9764b7a4" providerId="LiveId" clId="{01A99E41-209A-4154-9667-CF2A73BB7372}" dt="2021-01-19T12:05:55.866" v="547" actId="478"/>
          <ac:spMkLst>
            <pc:docMk/>
            <pc:sldMk cId="1043422170" sldId="284"/>
            <ac:spMk id="35" creationId="{D156AEEA-3B87-4703-816C-8D811451697E}"/>
          </ac:spMkLst>
        </pc:spChg>
        <pc:spChg chg="add del">
          <ac:chgData name="이 현정" userId="2260549c9764b7a4" providerId="LiveId" clId="{01A99E41-209A-4154-9667-CF2A73BB7372}" dt="2021-01-19T12:07:02.496" v="574"/>
          <ac:spMkLst>
            <pc:docMk/>
            <pc:sldMk cId="1043422170" sldId="284"/>
            <ac:spMk id="36" creationId="{EA88B764-1177-46BE-8CAD-D4039097995E}"/>
          </ac:spMkLst>
        </pc:spChg>
        <pc:grpChg chg="del mod">
          <ac:chgData name="이 현정" userId="2260549c9764b7a4" providerId="LiveId" clId="{01A99E41-209A-4154-9667-CF2A73BB7372}" dt="2021-01-19T11:41:22.633" v="223" actId="478"/>
          <ac:grpSpMkLst>
            <pc:docMk/>
            <pc:sldMk cId="1043422170" sldId="284"/>
            <ac:grpSpMk id="4" creationId="{4D43C133-95F5-40D6-B675-276741D9AEE2}"/>
          </ac:grpSpMkLst>
        </pc:grpChg>
        <pc:graphicFrameChg chg="mod modGraphic">
          <ac:chgData name="이 현정" userId="2260549c9764b7a4" providerId="LiveId" clId="{01A99E41-209A-4154-9667-CF2A73BB7372}" dt="2021-01-20T11:45:42.202" v="865" actId="1036"/>
          <ac:graphicFrameMkLst>
            <pc:docMk/>
            <pc:sldMk cId="1043422170" sldId="284"/>
            <ac:graphicFrameMk id="16" creationId="{ECDB2BEE-C0F1-4A08-9319-B04CD99E5C60}"/>
          </ac:graphicFrameMkLst>
        </pc:graphicFrameChg>
        <pc:graphicFrameChg chg="add mod modGraphic">
          <ac:chgData name="이 현정" userId="2260549c9764b7a4" providerId="LiveId" clId="{01A99E41-209A-4154-9667-CF2A73BB7372}" dt="2021-01-20T12:10:41.479" v="1295" actId="14100"/>
          <ac:graphicFrameMkLst>
            <pc:docMk/>
            <pc:sldMk cId="1043422170" sldId="284"/>
            <ac:graphicFrameMk id="18" creationId="{E56B7B7D-F285-4F16-9826-F402913AE30D}"/>
          </ac:graphicFrameMkLst>
        </pc:graphicFrameChg>
        <pc:graphicFrameChg chg="add del">
          <ac:chgData name="이 현정" userId="2260549c9764b7a4" providerId="LiveId" clId="{01A99E41-209A-4154-9667-CF2A73BB7372}" dt="2021-01-19T11:10:18.041" v="12"/>
          <ac:graphicFrameMkLst>
            <pc:docMk/>
            <pc:sldMk cId="1043422170" sldId="284"/>
            <ac:graphicFrameMk id="19" creationId="{0A1AA254-A473-40D8-8C5C-D6A2DB064E5F}"/>
          </ac:graphicFrameMkLst>
        </pc:graphicFrameChg>
        <pc:graphicFrameChg chg="add mod modGraphic">
          <ac:chgData name="이 현정" userId="2260549c9764b7a4" providerId="LiveId" clId="{01A99E41-209A-4154-9667-CF2A73BB7372}" dt="2021-01-20T11:45:42.202" v="865" actId="1036"/>
          <ac:graphicFrameMkLst>
            <pc:docMk/>
            <pc:sldMk cId="1043422170" sldId="284"/>
            <ac:graphicFrameMk id="25" creationId="{4EB1E6E1-26DD-4593-A8B5-AF886CA5E8CC}"/>
          </ac:graphicFrameMkLst>
        </pc:graphicFrameChg>
      </pc:sldChg>
      <pc:sldChg chg="addSp delSp modSp add mod addCm delCm modCm">
        <pc:chgData name="이 현정" userId="2260549c9764b7a4" providerId="LiveId" clId="{01A99E41-209A-4154-9667-CF2A73BB7372}" dt="2021-01-20T12:28:34.395" v="1379" actId="1076"/>
        <pc:sldMkLst>
          <pc:docMk/>
          <pc:sldMk cId="2004967865" sldId="285"/>
        </pc:sldMkLst>
        <pc:spChg chg="add mod">
          <ac:chgData name="이 현정" userId="2260549c9764b7a4" providerId="LiveId" clId="{01A99E41-209A-4154-9667-CF2A73BB7372}" dt="2021-01-20T11:59:34.400" v="1183"/>
          <ac:spMkLst>
            <pc:docMk/>
            <pc:sldMk cId="2004967865" sldId="285"/>
            <ac:spMk id="2" creationId="{5FF7B39E-6CCB-4961-879B-89204E8860D3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9" creationId="{7C30E079-BB5F-4C0D-91FC-58DEFCB0EAEB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10" creationId="{D269B59D-204B-4C34-A668-D4945DB3BD96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14" creationId="{CF135ACE-233B-4E8C-8CBA-71393F6FD676}"/>
          </ac:spMkLst>
        </pc:spChg>
        <pc:spChg chg="add del mod">
          <ac:chgData name="이 현정" userId="2260549c9764b7a4" providerId="LiveId" clId="{01A99E41-209A-4154-9667-CF2A73BB7372}" dt="2021-01-20T11:57:31.540" v="1048" actId="1076"/>
          <ac:spMkLst>
            <pc:docMk/>
            <pc:sldMk cId="2004967865" sldId="285"/>
            <ac:spMk id="21" creationId="{5FA940D5-4823-4B88-A4F1-752DD9D7525D}"/>
          </ac:spMkLst>
        </pc:spChg>
        <pc:spChg chg="add del mod">
          <ac:chgData name="이 현정" userId="2260549c9764b7a4" providerId="LiveId" clId="{01A99E41-209A-4154-9667-CF2A73BB7372}" dt="2021-01-20T11:57:36.483" v="1050" actId="478"/>
          <ac:spMkLst>
            <pc:docMk/>
            <pc:sldMk cId="2004967865" sldId="285"/>
            <ac:spMk id="22" creationId="{B8D4B0F6-9918-4EED-A352-86FB302DE93C}"/>
          </ac:spMkLst>
        </pc:spChg>
        <pc:spChg chg="add del mod">
          <ac:chgData name="이 현정" userId="2260549c9764b7a4" providerId="LiveId" clId="{01A99E41-209A-4154-9667-CF2A73BB7372}" dt="2021-01-20T12:02:22.713" v="1263" actId="478"/>
          <ac:spMkLst>
            <pc:docMk/>
            <pc:sldMk cId="2004967865" sldId="285"/>
            <ac:spMk id="23" creationId="{736A6CC0-E0AD-42D0-B4F4-27EC5821C050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6" creationId="{244EDD32-A41F-44A2-829C-81E81DD53183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7" creationId="{9B6C4DE8-62A8-4DAE-922A-7506B2581CCB}"/>
          </ac:spMkLst>
        </pc:spChg>
        <pc:spChg chg="add mod">
          <ac:chgData name="이 현정" userId="2260549c9764b7a4" providerId="LiveId" clId="{01A99E41-209A-4154-9667-CF2A73BB7372}" dt="2021-01-20T11:57:01.081" v="1042" actId="1076"/>
          <ac:spMkLst>
            <pc:docMk/>
            <pc:sldMk cId="2004967865" sldId="285"/>
            <ac:spMk id="28" creationId="{DD23E668-C986-4A9A-888F-03D9BD442B32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9" creationId="{A383AC06-A8C0-4C7C-BA6D-0AACE0EB914F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0" creationId="{ADF02965-C601-4643-959E-0852D23DE01D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1" creationId="{3A1B2F2A-242B-46EF-993F-9ABE4FC1ABD8}"/>
          </ac:spMkLst>
        </pc:spChg>
        <pc:spChg chg="add del mod">
          <ac:chgData name="이 현정" userId="2260549c9764b7a4" providerId="LiveId" clId="{01A99E41-209A-4154-9667-CF2A73BB7372}" dt="2021-01-20T11:57:35.728" v="1049" actId="478"/>
          <ac:spMkLst>
            <pc:docMk/>
            <pc:sldMk cId="2004967865" sldId="285"/>
            <ac:spMk id="32" creationId="{E3D0A083-9C3C-4DE8-A428-6C1E3D1C15FE}"/>
          </ac:spMkLst>
        </pc:spChg>
        <pc:spChg chg="add del mod">
          <ac:chgData name="이 현정" userId="2260549c9764b7a4" providerId="LiveId" clId="{01A99E41-209A-4154-9667-CF2A73BB7372}" dt="2021-01-20T12:02:21.738" v="1262" actId="478"/>
          <ac:spMkLst>
            <pc:docMk/>
            <pc:sldMk cId="2004967865" sldId="285"/>
            <ac:spMk id="33" creationId="{ECEE262F-DF25-4D51-9924-7AE0F59F60DD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4" creationId="{9AD7F53E-4684-4A50-AFA4-4B30C8974057}"/>
          </ac:spMkLst>
        </pc:spChg>
        <pc:spChg chg="add mod">
          <ac:chgData name="이 현정" userId="2260549c9764b7a4" providerId="LiveId" clId="{01A99E41-209A-4154-9667-CF2A73BB7372}" dt="2021-01-20T12:02:18.364" v="1261"/>
          <ac:spMkLst>
            <pc:docMk/>
            <pc:sldMk cId="2004967865" sldId="285"/>
            <ac:spMk id="35" creationId="{8A1321B1-1403-4827-A763-26A5BD5690A7}"/>
          </ac:spMkLst>
        </pc:spChg>
        <pc:spChg chg="add mod">
          <ac:chgData name="이 현정" userId="2260549c9764b7a4" providerId="LiveId" clId="{01A99E41-209A-4154-9667-CF2A73BB7372}" dt="2021-01-20T12:28:34.395" v="1379" actId="1076"/>
          <ac:spMkLst>
            <pc:docMk/>
            <pc:sldMk cId="2004967865" sldId="285"/>
            <ac:spMk id="37" creationId="{331C5654-6348-4E41-AFD0-1073E27A2C95}"/>
          </ac:spMkLst>
        </pc:spChg>
        <pc:spChg chg="add mod">
          <ac:chgData name="이 현정" userId="2260549c9764b7a4" providerId="LiveId" clId="{01A99E41-209A-4154-9667-CF2A73BB7372}" dt="2021-01-20T12:28:34.395" v="1379" actId="1076"/>
          <ac:spMkLst>
            <pc:docMk/>
            <pc:sldMk cId="2004967865" sldId="285"/>
            <ac:spMk id="38" creationId="{3CCFD4A2-1BF5-4D1E-BA3F-C0C270ECF754}"/>
          </ac:spMkLst>
        </pc:spChg>
        <pc:grpChg chg="add mod">
          <ac:chgData name="이 현정" userId="2260549c9764b7a4" providerId="LiveId" clId="{01A99E41-209A-4154-9667-CF2A73BB7372}" dt="2021-01-20T12:07:18.060" v="1279" actId="164"/>
          <ac:grpSpMkLst>
            <pc:docMk/>
            <pc:sldMk cId="2004967865" sldId="285"/>
            <ac:grpSpMk id="17" creationId="{05090AB3-1FA8-4575-9B8C-7879234A2338}"/>
          </ac:grpSpMkLst>
        </pc:grpChg>
        <pc:grpChg chg="add mod">
          <ac:chgData name="이 현정" userId="2260549c9764b7a4" providerId="LiveId" clId="{01A99E41-209A-4154-9667-CF2A73BB7372}" dt="2021-01-20T12:07:28.379" v="1284" actId="1076"/>
          <ac:grpSpMkLst>
            <pc:docMk/>
            <pc:sldMk cId="2004967865" sldId="285"/>
            <ac:grpSpMk id="36" creationId="{1E1861E1-A33A-486B-8DC3-0930E7A15B20}"/>
          </ac:grpSpMkLst>
        </pc:grpChg>
        <pc:graphicFrameChg chg="add del">
          <ac:chgData name="이 현정" userId="2260549c9764b7a4" providerId="LiveId" clId="{01A99E41-209A-4154-9667-CF2A73BB7372}" dt="2021-01-20T11:53:51.036" v="984" actId="478"/>
          <ac:graphicFrameMkLst>
            <pc:docMk/>
            <pc:sldMk cId="2004967865" sldId="285"/>
            <ac:graphicFrameMk id="16" creationId="{ECDB2BEE-C0F1-4A08-9319-B04CD99E5C60}"/>
          </ac:graphicFrameMkLst>
        </pc:graphicFrameChg>
        <pc:graphicFrameChg chg="modGraphic">
          <ac:chgData name="이 현정" userId="2260549c9764b7a4" providerId="LiveId" clId="{01A99E41-209A-4154-9667-CF2A73BB7372}" dt="2021-01-20T11:54:57.957" v="996" actId="207"/>
          <ac:graphicFrameMkLst>
            <pc:docMk/>
            <pc:sldMk cId="2004967865" sldId="285"/>
            <ac:graphicFrameMk id="18" creationId="{E56B7B7D-F285-4F16-9826-F402913AE30D}"/>
          </ac:graphicFrameMkLst>
        </pc:graphicFrameChg>
        <pc:graphicFrameChg chg="add del mod">
          <ac:chgData name="이 현정" userId="2260549c9764b7a4" providerId="LiveId" clId="{01A99E41-209A-4154-9667-CF2A73BB7372}" dt="2021-01-20T11:56:51.144" v="1039" actId="478"/>
          <ac:graphicFrameMkLst>
            <pc:docMk/>
            <pc:sldMk cId="2004967865" sldId="285"/>
            <ac:graphicFrameMk id="19" creationId="{7027FF0F-4EFB-480C-8273-FAABDF0DF22B}"/>
          </ac:graphicFrameMkLst>
        </pc:graphicFrameChg>
        <pc:graphicFrameChg chg="add del mod">
          <ac:chgData name="이 현정" userId="2260549c9764b7a4" providerId="LiveId" clId="{01A99E41-209A-4154-9667-CF2A73BB7372}" dt="2021-01-20T11:56:53.523" v="1040" actId="478"/>
          <ac:graphicFrameMkLst>
            <pc:docMk/>
            <pc:sldMk cId="2004967865" sldId="285"/>
            <ac:graphicFrameMk id="24" creationId="{B0FB9277-5BA6-49F7-A0B1-1CA07882A960}"/>
          </ac:graphicFrameMkLst>
        </pc:graphicFrameChg>
        <pc:graphicFrameChg chg="add del">
          <ac:chgData name="이 현정" userId="2260549c9764b7a4" providerId="LiveId" clId="{01A99E41-209A-4154-9667-CF2A73BB7372}" dt="2021-01-20T11:53:51.036" v="984" actId="478"/>
          <ac:graphicFrameMkLst>
            <pc:docMk/>
            <pc:sldMk cId="2004967865" sldId="285"/>
            <ac:graphicFrameMk id="25" creationId="{4EB1E6E1-26DD-4593-A8B5-AF886CA5E8CC}"/>
          </ac:graphicFrameMkLst>
        </pc:graphicFrameChg>
        <pc:cxnChg chg="add mod">
          <ac:chgData name="이 현정" userId="2260549c9764b7a4" providerId="LiveId" clId="{01A99E41-209A-4154-9667-CF2A73BB7372}" dt="2021-01-20T12:07:25.677" v="1283" actId="164"/>
          <ac:cxnSpMkLst>
            <pc:docMk/>
            <pc:sldMk cId="2004967865" sldId="285"/>
            <ac:cxnSpMk id="4" creationId="{F6127B87-4391-450D-B905-3442B4B940B3}"/>
          </ac:cxnSpMkLst>
        </pc:cxnChg>
        <pc:cxnChg chg="mod">
          <ac:chgData name="이 현정" userId="2260549c9764b7a4" providerId="LiveId" clId="{01A99E41-209A-4154-9667-CF2A73BB7372}" dt="2021-01-20T11:53:47.751" v="983" actId="1076"/>
          <ac:cxnSpMkLst>
            <pc:docMk/>
            <pc:sldMk cId="2004967865" sldId="285"/>
            <ac:cxnSpMk id="5" creationId="{1325E981-3FF4-4A21-8ECF-B07056121B5C}"/>
          </ac:cxnSpMkLst>
        </pc:cxnChg>
        <pc:cxnChg chg="add mod">
          <ac:chgData name="이 현정" userId="2260549c9764b7a4" providerId="LiveId" clId="{01A99E41-209A-4154-9667-CF2A73BB7372}" dt="2021-01-20T12:07:25.677" v="1283" actId="164"/>
          <ac:cxnSpMkLst>
            <pc:docMk/>
            <pc:sldMk cId="2004967865" sldId="285"/>
            <ac:cxnSpMk id="11" creationId="{E9897E92-8682-4801-8E92-56CEDE19FA95}"/>
          </ac:cxnSpMkLst>
        </pc:cxnChg>
      </pc:sldChg>
      <pc:sldChg chg="addSp delSp modSp add del mod">
        <pc:chgData name="이 현정" userId="2260549c9764b7a4" providerId="LiveId" clId="{01A99E41-209A-4154-9667-CF2A73BB7372}" dt="2021-01-19T12:10:09.103" v="668" actId="47"/>
        <pc:sldMkLst>
          <pc:docMk/>
          <pc:sldMk cId="2787528715" sldId="285"/>
        </pc:sldMkLst>
        <pc:spChg chg="add mod">
          <ac:chgData name="이 현정" userId="2260549c9764b7a4" providerId="LiveId" clId="{01A99E41-209A-4154-9667-CF2A73BB7372}" dt="2021-01-19T12:09:37.309" v="666"/>
          <ac:spMkLst>
            <pc:docMk/>
            <pc:sldMk cId="2787528715" sldId="285"/>
            <ac:spMk id="2" creationId="{D00798A0-824D-4788-B3B0-6AD28A88E7A2}"/>
          </ac:spMkLst>
        </pc:spChg>
        <pc:spChg chg="add mod">
          <ac:chgData name="이 현정" userId="2260549c9764b7a4" providerId="LiveId" clId="{01A99E41-209A-4154-9667-CF2A73BB7372}" dt="2021-01-19T12:08:59.954" v="625" actId="164"/>
          <ac:spMkLst>
            <pc:docMk/>
            <pc:sldMk cId="2787528715" sldId="285"/>
            <ac:spMk id="3" creationId="{132EE415-612D-4BCA-B344-DFB64E326614}"/>
          </ac:spMkLst>
        </pc:spChg>
        <pc:spChg chg="add del">
          <ac:chgData name="이 현정" userId="2260549c9764b7a4" providerId="LiveId" clId="{01A99E41-209A-4154-9667-CF2A73BB7372}" dt="2021-01-19T12:08:24.402" v="616"/>
          <ac:spMkLst>
            <pc:docMk/>
            <pc:sldMk cId="2787528715" sldId="285"/>
            <ac:spMk id="22" creationId="{D6321E11-1325-406A-B405-67D276E380A3}"/>
          </ac:spMkLst>
        </pc:spChg>
        <pc:spChg chg="add del">
          <ac:chgData name="이 현정" userId="2260549c9764b7a4" providerId="LiveId" clId="{01A99E41-209A-4154-9667-CF2A73BB7372}" dt="2021-01-19T12:08:24.003" v="615"/>
          <ac:spMkLst>
            <pc:docMk/>
            <pc:sldMk cId="2787528715" sldId="285"/>
            <ac:spMk id="24" creationId="{548A3404-D5A8-4D23-AB70-EBA18CD47788}"/>
          </ac:spMkLst>
        </pc:spChg>
        <pc:spChg chg="del">
          <ac:chgData name="이 현정" userId="2260549c9764b7a4" providerId="LiveId" clId="{01A99E41-209A-4154-9667-CF2A73BB7372}" dt="2021-01-19T12:07:10.492" v="576" actId="478"/>
          <ac:spMkLst>
            <pc:docMk/>
            <pc:sldMk cId="2787528715" sldId="285"/>
            <ac:spMk id="26" creationId="{244EDD32-A41F-44A2-829C-81E81DD53183}"/>
          </ac:spMkLst>
        </pc:spChg>
        <pc:spChg chg="mod">
          <ac:chgData name="이 현정" userId="2260549c9764b7a4" providerId="LiveId" clId="{01A99E41-209A-4154-9667-CF2A73BB7372}" dt="2021-01-19T12:09:33.978" v="657" actId="1076"/>
          <ac:spMkLst>
            <pc:docMk/>
            <pc:sldMk cId="2787528715" sldId="285"/>
            <ac:spMk id="30" creationId="{ADF02965-C601-4643-959E-0852D23DE01D}"/>
          </ac:spMkLst>
        </pc:spChg>
        <pc:spChg chg="add del">
          <ac:chgData name="이 현정" userId="2260549c9764b7a4" providerId="LiveId" clId="{01A99E41-209A-4154-9667-CF2A73BB7372}" dt="2021-01-19T12:08:23.832" v="614"/>
          <ac:spMkLst>
            <pc:docMk/>
            <pc:sldMk cId="2787528715" sldId="285"/>
            <ac:spMk id="32" creationId="{56DFFD33-113C-4BCA-8AB2-7C28CE160C21}"/>
          </ac:spMkLst>
        </pc:spChg>
        <pc:spChg chg="mod">
          <ac:chgData name="이 현정" userId="2260549c9764b7a4" providerId="LiveId" clId="{01A99E41-209A-4154-9667-CF2A73BB7372}" dt="2021-01-19T12:09:09.877" v="635"/>
          <ac:spMkLst>
            <pc:docMk/>
            <pc:sldMk cId="2787528715" sldId="285"/>
            <ac:spMk id="38" creationId="{E67730B7-6931-4D28-BD1D-9EA90B94C815}"/>
          </ac:spMkLst>
        </pc:spChg>
        <pc:spChg chg="mod">
          <ac:chgData name="이 현정" userId="2260549c9764b7a4" providerId="LiveId" clId="{01A99E41-209A-4154-9667-CF2A73BB7372}" dt="2021-01-19T12:09:22.363" v="645"/>
          <ac:spMkLst>
            <pc:docMk/>
            <pc:sldMk cId="2787528715" sldId="285"/>
            <ac:spMk id="41" creationId="{588B5F2C-8CF4-445F-85CF-60544ED040BD}"/>
          </ac:spMkLst>
        </pc:spChg>
        <pc:spChg chg="mod">
          <ac:chgData name="이 현정" userId="2260549c9764b7a4" providerId="LiveId" clId="{01A99E41-209A-4154-9667-CF2A73BB7372}" dt="2021-01-19T12:09:31.987" v="656"/>
          <ac:spMkLst>
            <pc:docMk/>
            <pc:sldMk cId="2787528715" sldId="285"/>
            <ac:spMk id="44" creationId="{22F0FC02-8A93-4918-BE49-706B066C9191}"/>
          </ac:spMkLst>
        </pc:spChg>
        <pc:grpChg chg="add mod">
          <ac:chgData name="이 현정" userId="2260549c9764b7a4" providerId="LiveId" clId="{01A99E41-209A-4154-9667-CF2A73BB7372}" dt="2021-01-19T12:08:59.954" v="625" actId="164"/>
          <ac:grpSpMkLst>
            <pc:docMk/>
            <pc:sldMk cId="2787528715" sldId="285"/>
            <ac:grpSpMk id="11" creationId="{DA9AC542-EE99-49F2-9BC1-6E850A096D93}"/>
          </ac:grpSpMkLst>
        </pc:grpChg>
        <pc:grpChg chg="add mod">
          <ac:chgData name="이 현정" userId="2260549c9764b7a4" providerId="LiveId" clId="{01A99E41-209A-4154-9667-CF2A73BB7372}" dt="2021-01-19T12:09:05.236" v="627" actId="1076"/>
          <ac:grpSpMkLst>
            <pc:docMk/>
            <pc:sldMk cId="2787528715" sldId="285"/>
            <ac:grpSpMk id="37" creationId="{FF36D2F4-DF0F-4B94-980D-CD2D14ADDEF5}"/>
          </ac:grpSpMkLst>
        </pc:grpChg>
        <pc:grpChg chg="add mod">
          <ac:chgData name="이 현정" userId="2260549c9764b7a4" providerId="LiveId" clId="{01A99E41-209A-4154-9667-CF2A73BB7372}" dt="2021-01-19T12:09:19.256" v="639" actId="1076"/>
          <ac:grpSpMkLst>
            <pc:docMk/>
            <pc:sldMk cId="2787528715" sldId="285"/>
            <ac:grpSpMk id="40" creationId="{938901EC-CCC4-46AF-ADFC-C9C38504F27E}"/>
          </ac:grpSpMkLst>
        </pc:grpChg>
        <pc:grpChg chg="add mod">
          <ac:chgData name="이 현정" userId="2260549c9764b7a4" providerId="LiveId" clId="{01A99E41-209A-4154-9667-CF2A73BB7372}" dt="2021-01-19T12:09:28.676" v="647" actId="1076"/>
          <ac:grpSpMkLst>
            <pc:docMk/>
            <pc:sldMk cId="2787528715" sldId="285"/>
            <ac:grpSpMk id="43" creationId="{87ED04BB-B6F4-4718-A993-80BB37B22502}"/>
          </ac:grpSpMkLst>
        </pc:grpChg>
        <pc:graphicFrameChg chg="del">
          <ac:chgData name="이 현정" userId="2260549c9764b7a4" providerId="LiveId" clId="{01A99E41-209A-4154-9667-CF2A73BB7372}" dt="2021-01-19T12:07:10.492" v="576" actId="478"/>
          <ac:graphicFrameMkLst>
            <pc:docMk/>
            <pc:sldMk cId="2787528715" sldId="285"/>
            <ac:graphicFrameMk id="25" creationId="{4EB1E6E1-26DD-4593-A8B5-AF886CA5E8CC}"/>
          </ac:graphicFrameMkLst>
        </pc:graphicFrameChg>
        <pc:cxnChg chg="add mod">
          <ac:chgData name="이 현정" userId="2260549c9764b7a4" providerId="LiveId" clId="{01A99E41-209A-4154-9667-CF2A73BB7372}" dt="2021-01-19T12:09:43.416" v="667" actId="13822"/>
          <ac:cxnSpMkLst>
            <pc:docMk/>
            <pc:sldMk cId="2787528715" sldId="285"/>
            <ac:cxnSpMk id="8" creationId="{F0F867BF-E054-45A0-975D-3FDABD24D30A}"/>
          </ac:cxnSpMkLst>
        </pc:cxnChg>
        <pc:cxnChg chg="add del">
          <ac:chgData name="이 현정" userId="2260549c9764b7a4" providerId="LiveId" clId="{01A99E41-209A-4154-9667-CF2A73BB7372}" dt="2021-01-19T12:08:24.402" v="616"/>
          <ac:cxnSpMkLst>
            <pc:docMk/>
            <pc:sldMk cId="2787528715" sldId="285"/>
            <ac:cxnSpMk id="23" creationId="{01314C02-F969-49C6-AC30-80C2C3423450}"/>
          </ac:cxnSpMkLst>
        </pc:cxnChg>
        <pc:cxnChg chg="add del">
          <ac:chgData name="이 현정" userId="2260549c9764b7a4" providerId="LiveId" clId="{01A99E41-209A-4154-9667-CF2A73BB7372}" dt="2021-01-19T12:08:24.003" v="615"/>
          <ac:cxnSpMkLst>
            <pc:docMk/>
            <pc:sldMk cId="2787528715" sldId="285"/>
            <ac:cxnSpMk id="28" creationId="{FBE1391B-4CAF-4DC9-8341-4703C7D1099E}"/>
          </ac:cxnSpMkLst>
        </pc:cxnChg>
        <pc:cxnChg chg="add del">
          <ac:chgData name="이 현정" userId="2260549c9764b7a4" providerId="LiveId" clId="{01A99E41-209A-4154-9667-CF2A73BB7372}" dt="2021-01-19T12:08:23.832" v="614"/>
          <ac:cxnSpMkLst>
            <pc:docMk/>
            <pc:sldMk cId="2787528715" sldId="285"/>
            <ac:cxnSpMk id="33" creationId="{B0CBFFF7-9538-41D4-A996-A1FBC00CB0D4}"/>
          </ac:cxnSpMkLst>
        </pc:cxnChg>
        <pc:cxnChg chg="add del">
          <ac:chgData name="이 현정" userId="2260549c9764b7a4" providerId="LiveId" clId="{01A99E41-209A-4154-9667-CF2A73BB7372}" dt="2021-01-19T12:08:26.802" v="618"/>
          <ac:cxnSpMkLst>
            <pc:docMk/>
            <pc:sldMk cId="2787528715" sldId="285"/>
            <ac:cxnSpMk id="35" creationId="{C19A30CF-7C0D-4272-B356-1A600B5ACC8D}"/>
          </ac:cxnSpMkLst>
        </pc:cxnChg>
        <pc:cxnChg chg="add del">
          <ac:chgData name="이 현정" userId="2260549c9764b7a4" providerId="LiveId" clId="{01A99E41-209A-4154-9667-CF2A73BB7372}" dt="2021-01-19T12:08:26.802" v="618"/>
          <ac:cxnSpMkLst>
            <pc:docMk/>
            <pc:sldMk cId="2787528715" sldId="285"/>
            <ac:cxnSpMk id="36" creationId="{521C5A8B-A60F-4642-B02C-9D3F0CE5749C}"/>
          </ac:cxnSpMkLst>
        </pc:cxnChg>
      </pc:sldChg>
      <pc:sldChg chg="add del">
        <pc:chgData name="이 현정" userId="2260549c9764b7a4" providerId="LiveId" clId="{01A99E41-209A-4154-9667-CF2A73BB7372}" dt="2021-01-19T11:11:37.667" v="72" actId="47"/>
        <pc:sldMkLst>
          <pc:docMk/>
          <pc:sldMk cId="3125659007" sldId="285"/>
        </pc:sldMkLst>
      </pc:sldChg>
      <pc:sldChg chg="add del">
        <pc:chgData name="이 현정" userId="2260549c9764b7a4" providerId="LiveId" clId="{01A99E41-209A-4154-9667-CF2A73BB7372}" dt="2021-01-20T11:50:11.064" v="979" actId="47"/>
        <pc:sldMkLst>
          <pc:docMk/>
          <pc:sldMk cId="132474896" sldId="286"/>
        </pc:sldMkLst>
      </pc:sldChg>
      <pc:sldChg chg="add del">
        <pc:chgData name="이 현정" userId="2260549c9764b7a4" providerId="LiveId" clId="{01A99E41-209A-4154-9667-CF2A73BB7372}" dt="2021-01-20T12:54:46.571" v="1557" actId="47"/>
        <pc:sldMkLst>
          <pc:docMk/>
          <pc:sldMk cId="4226433572" sldId="286"/>
        </pc:sldMkLst>
      </pc:sldChg>
      <pc:sldChg chg="addSp delSp add del mod">
        <pc:chgData name="이 현정" userId="2260549c9764b7a4" providerId="LiveId" clId="{01A99E41-209A-4154-9667-CF2A73BB7372}" dt="2021-01-20T12:54:42.498" v="1556" actId="47"/>
        <pc:sldMkLst>
          <pc:docMk/>
          <pc:sldMk cId="2656704435" sldId="287"/>
        </pc:sldMkLst>
        <pc:spChg chg="del">
          <ac:chgData name="이 현정" userId="2260549c9764b7a4" providerId="LiveId" clId="{01A99E41-209A-4154-9667-CF2A73BB7372}" dt="2021-01-20T12:50:53.112" v="1488" actId="478"/>
          <ac:spMkLst>
            <pc:docMk/>
            <pc:sldMk cId="2656704435" sldId="287"/>
            <ac:spMk id="10" creationId="{D269B59D-204B-4C34-A668-D4945DB3BD96}"/>
          </ac:spMkLst>
        </pc:spChg>
        <pc:spChg chg="add del">
          <ac:chgData name="이 현정" userId="2260549c9764b7a4" providerId="LiveId" clId="{01A99E41-209A-4154-9667-CF2A73BB7372}" dt="2021-01-20T12:51:09.635" v="1493"/>
          <ac:spMkLst>
            <pc:docMk/>
            <pc:sldMk cId="2656704435" sldId="287"/>
            <ac:spMk id="21" creationId="{13A2389F-001D-4FA8-B56E-D958A6C68F92}"/>
          </ac:spMkLst>
        </pc:spChg>
        <pc:grpChg chg="del">
          <ac:chgData name="이 현정" userId="2260549c9764b7a4" providerId="LiveId" clId="{01A99E41-209A-4154-9667-CF2A73BB7372}" dt="2021-01-20T12:50:53.112" v="1488" actId="478"/>
          <ac:grpSpMkLst>
            <pc:docMk/>
            <pc:sldMk cId="2656704435" sldId="287"/>
            <ac:grpSpMk id="4" creationId="{4D43C133-95F5-40D6-B675-276741D9AEE2}"/>
          </ac:grpSpMkLst>
        </pc:grpChg>
        <pc:graphicFrameChg chg="del">
          <ac:chgData name="이 현정" userId="2260549c9764b7a4" providerId="LiveId" clId="{01A99E41-209A-4154-9667-CF2A73BB7372}" dt="2021-01-20T12:50:53.112" v="1488" actId="478"/>
          <ac:graphicFrameMkLst>
            <pc:docMk/>
            <pc:sldMk cId="2656704435" sldId="287"/>
            <ac:graphicFrameMk id="16" creationId="{ECDB2BEE-C0F1-4A08-9319-B04CD99E5C60}"/>
          </ac:graphicFrameMkLst>
        </pc:graphicFrameChg>
        <pc:graphicFrameChg chg="add del">
          <ac:chgData name="이 현정" userId="2260549c9764b7a4" providerId="LiveId" clId="{01A99E41-209A-4154-9667-CF2A73BB7372}" dt="2021-01-20T12:51:09.635" v="1493"/>
          <ac:graphicFrameMkLst>
            <pc:docMk/>
            <pc:sldMk cId="2656704435" sldId="287"/>
            <ac:graphicFrameMk id="19" creationId="{21D0067F-F7CD-400E-90C2-2C32BF7A6736}"/>
          </ac:graphicFrameMkLst>
        </pc:graphicFrameChg>
      </pc:sldChg>
      <pc:sldChg chg="add del">
        <pc:chgData name="이 현정" userId="2260549c9764b7a4" providerId="LiveId" clId="{01A99E41-209A-4154-9667-CF2A73BB7372}" dt="2021-01-20T12:52:15.873" v="1515" actId="2890"/>
        <pc:sldMkLst>
          <pc:docMk/>
          <pc:sldMk cId="801338287" sldId="288"/>
        </pc:sldMkLst>
      </pc:sldChg>
      <pc:sldChg chg="addSp delSp modSp add mod delCm modCm">
        <pc:chgData name="이 현정" userId="2260549c9764b7a4" providerId="LiveId" clId="{01A99E41-209A-4154-9667-CF2A73BB7372}" dt="2021-01-20T12:54:12.561" v="1544" actId="207"/>
        <pc:sldMkLst>
          <pc:docMk/>
          <pc:sldMk cId="2931786423" sldId="288"/>
        </pc:sldMkLst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3" creationId="{7E53BB8A-7337-4060-AEDD-B13531D6FB3C}"/>
          </ac:spMkLst>
        </pc:spChg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4" creationId="{E2C00E24-BDD4-4305-AD6A-123C43ADE2B7}"/>
          </ac:spMkLst>
        </pc:spChg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12" creationId="{FF6D8AAD-43A4-4277-A387-E5AB34DBC4A4}"/>
          </ac:spMkLst>
        </pc:spChg>
        <pc:spChg chg="del">
          <ac:chgData name="이 현정" userId="2260549c9764b7a4" providerId="LiveId" clId="{01A99E41-209A-4154-9667-CF2A73BB7372}" dt="2021-01-20T12:53:32.499" v="1531" actId="478"/>
          <ac:spMkLst>
            <pc:docMk/>
            <pc:sldMk cId="2931786423" sldId="288"/>
            <ac:spMk id="13" creationId="{60A9E744-98D8-4DD9-A7D8-BCD7E1C19062}"/>
          </ac:spMkLst>
        </pc:spChg>
        <pc:spChg chg="add">
          <ac:chgData name="이 현정" userId="2260549c9764b7a4" providerId="LiveId" clId="{01A99E41-209A-4154-9667-CF2A73BB7372}" dt="2021-01-20T12:53:30.142" v="1530"/>
          <ac:spMkLst>
            <pc:docMk/>
            <pc:sldMk cId="2931786423" sldId="288"/>
            <ac:spMk id="14" creationId="{04D65BF4-BDC5-429A-A4E3-75B99F2BA5FE}"/>
          </ac:spMkLst>
        </pc:spChg>
        <pc:graphicFrameChg chg="add modGraphic">
          <ac:chgData name="이 현정" userId="2260549c9764b7a4" providerId="LiveId" clId="{01A99E41-209A-4154-9667-CF2A73BB7372}" dt="2021-01-20T12:54:12.561" v="1544" actId="207"/>
          <ac:graphicFrameMkLst>
            <pc:docMk/>
            <pc:sldMk cId="2931786423" sldId="288"/>
            <ac:graphicFrameMk id="15" creationId="{ECDD28FB-00B6-4CFB-8670-0293F8C58B14}"/>
          </ac:graphicFrameMkLst>
        </pc:graphicFrameChg>
        <pc:graphicFrameChg chg="del">
          <ac:chgData name="이 현정" userId="2260549c9764b7a4" providerId="LiveId" clId="{01A99E41-209A-4154-9667-CF2A73BB7372}" dt="2021-01-20T12:53:29.349" v="1529" actId="478"/>
          <ac:graphicFrameMkLst>
            <pc:docMk/>
            <pc:sldMk cId="2931786423" sldId="288"/>
            <ac:graphicFrameMk id="16" creationId="{6A279FE5-D0C0-4C80-8D5F-54B0B45BD92E}"/>
          </ac:graphicFrameMkLst>
        </pc:graphicFrameChg>
        <pc:graphicFrameChg chg="mod modGraphic">
          <ac:chgData name="이 현정" userId="2260549c9764b7a4" providerId="LiveId" clId="{01A99E41-209A-4154-9667-CF2A73BB7372}" dt="2021-01-20T12:53:39.946" v="1536" actId="1076"/>
          <ac:graphicFrameMkLst>
            <pc:docMk/>
            <pc:sldMk cId="2931786423" sldId="288"/>
            <ac:graphicFrameMk id="17" creationId="{345D77DF-B72B-4C1E-BE10-86864B232AAD}"/>
          </ac:graphicFrameMkLst>
        </pc:graphicFrameChg>
      </pc:sldChg>
      <pc:sldChg chg="delSp modSp add mod delCm">
        <pc:chgData name="이 현정" userId="2260549c9764b7a4" providerId="LiveId" clId="{01A99E41-209A-4154-9667-CF2A73BB7372}" dt="2021-01-26T13:37:23.312" v="1763" actId="1592"/>
        <pc:sldMkLst>
          <pc:docMk/>
          <pc:sldMk cId="50128814" sldId="289"/>
        </pc:sldMkLst>
        <pc:spChg chg="mod">
          <ac:chgData name="이 현정" userId="2260549c9764b7a4" providerId="LiveId" clId="{01A99E41-209A-4154-9667-CF2A73BB7372}" dt="2021-01-26T13:35:05.351" v="1743" actId="14100"/>
          <ac:spMkLst>
            <pc:docMk/>
            <pc:sldMk cId="50128814" sldId="289"/>
            <ac:spMk id="11" creationId="{50CB0DBA-D3BF-43AD-B573-7A16F727B2EE}"/>
          </ac:spMkLst>
        </pc:spChg>
        <pc:spChg chg="mod">
          <ac:chgData name="이 현정" userId="2260549c9764b7a4" providerId="LiveId" clId="{01A99E41-209A-4154-9667-CF2A73BB7372}" dt="2021-01-26T13:37:08.157" v="1759" actId="1076"/>
          <ac:spMkLst>
            <pc:docMk/>
            <pc:sldMk cId="50128814" sldId="289"/>
            <ac:spMk id="15" creationId="{EAFA08E2-3179-4A8E-B982-8A18E69C3B82}"/>
          </ac:spMkLst>
        </pc:spChg>
        <pc:spChg chg="del mod">
          <ac:chgData name="이 현정" userId="2260549c9764b7a4" providerId="LiveId" clId="{01A99E41-209A-4154-9667-CF2A73BB7372}" dt="2021-01-26T13:37:20.178" v="1762" actId="478"/>
          <ac:spMkLst>
            <pc:docMk/>
            <pc:sldMk cId="50128814" sldId="289"/>
            <ac:spMk id="23" creationId="{F4D2A429-C735-4B98-9A48-8CFBE2C8D0F9}"/>
          </ac:spMkLst>
        </pc:spChg>
        <pc:cxnChg chg="mod">
          <ac:chgData name="이 현정" userId="2260549c9764b7a4" providerId="LiveId" clId="{01A99E41-209A-4154-9667-CF2A73BB7372}" dt="2021-01-26T13:37:18.277" v="1761" actId="1076"/>
          <ac:cxnSpMkLst>
            <pc:docMk/>
            <pc:sldMk cId="50128814" sldId="289"/>
            <ac:cxnSpMk id="5" creationId="{1325E981-3FF4-4A21-8ECF-B07056121B5C}"/>
          </ac:cxnSpMkLst>
        </pc:cxnChg>
      </pc:sldChg>
      <pc:sldChg chg="add del">
        <pc:chgData name="이 현정" userId="2260549c9764b7a4" providerId="LiveId" clId="{01A99E41-209A-4154-9667-CF2A73BB7372}" dt="2021-01-20T12:52:14.977" v="1514" actId="2890"/>
        <pc:sldMkLst>
          <pc:docMk/>
          <pc:sldMk cId="1568262496" sldId="289"/>
        </pc:sldMkLst>
      </pc:sldChg>
      <pc:sldChg chg="add del">
        <pc:chgData name="이 현정" userId="2260549c9764b7a4" providerId="LiveId" clId="{01A99E41-209A-4154-9667-CF2A73BB7372}" dt="2021-01-20T12:53:54.786" v="1540" actId="47"/>
        <pc:sldMkLst>
          <pc:docMk/>
          <pc:sldMk cId="3899142269" sldId="289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7:56.863" idx="17">
    <p:pos x="4624" y="471"/>
    <p:text>watch 메소드로 dropdown의 option들 띄우기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9:11.899" idx="18">
    <p:pos x="4624" y="607"/>
    <p:text>created에서 전체 동아리 뽑아오기</p:text>
    <p:extLst>
      <p:ext uri="{C676402C-5697-4E1C-873F-D02D1690AC5C}">
        <p15:threadingInfo xmlns:p15="http://schemas.microsoft.com/office/powerpoint/2012/main" timeZoneBias="-540">
          <p15:parentCm authorId="2" idx="17"/>
        </p15:threadingInfo>
      </p:ext>
    </p:extLst>
  </p:cm>
  <p:cm authorId="1" dt="2021-01-19T21:22:58.699" idx="23">
    <p:pos x="5037" y="431"/>
    <p:text>검색 시 없는 동아리는 404 페이지로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21:08:38.433" idx="9">
    <p:pos x="4743" y="743"/>
    <p:text>제목 / 작성자 / 날짜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8T20:45:38.360" idx="16">
    <p:pos x="5644" y="1270"/>
    <p:text>폼 작성 후 등록/ 수정/ 삭제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7T22:08:26.177" idx="28">
    <p:pos x="5890" y="3616"/>
    <p:text>클릭시 컨펌창 띄우기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13:35.318" idx="11">
    <p:pos x="6752" y="1929"/>
    <p:text>탈퇴 버튼 눌렀을 때 컴펌창 띄워서 물어보기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0:59:38.978" idx="10">
    <p:pos x="2872" y="1706"/>
    <p:text>분류1을 눌렀을 때 소분류 열에 분류1에 관한 소분류 제목들이 나타난다.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59:25.188" idx="15">
    <p:pos x="4189" y="472"/>
    <p:text>선택 시 셀렉 박스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1:59:42.757" idx="16">
    <p:pos x="4189" y="608"/>
    <p:text>질문 / 자유 / 홍보</p:text>
    <p:extLst>
      <p:ext uri="{C676402C-5697-4E1C-873F-D02D1690AC5C}">
        <p15:threadingInfo xmlns:p15="http://schemas.microsoft.com/office/powerpoint/2012/main" timeZoneBias="-540">
          <p15:parentCm authorId="1" idx="15"/>
        </p15:threadingInfo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2:37:02.068" idx="18">
    <p:pos x="4826" y="1262"/>
    <p:text>jpg, jpeg, png, mp4 만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1655" y="716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54:40.559" idx="14">
    <p:pos x="6665" y="1477"/>
    <p:text>분류 - 질문 [말머리] / 자유 / 홍보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12T22:56:13.326" idx="15">
    <p:pos x="6665" y="1613"/>
    <p:text>말머리는 전체/ 대분류/ 소분류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04T20:45:39.341" idx="5">
    <p:pos x="4330" y="1341"/>
    <p:text>월별 일정 조회
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  <p:cm authorId="1" dt="2021-01-20T21:16:29.441" idx="26">
    <p:pos x="3704" y="1068"/>
    <p:text>날짜 클릭시 날짜 넘기기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20:48:14.876" idx="21">
    <p:pos x="1623" y="1727"/>
    <p:text>default 값 넣어주기</p:text>
    <p:extLst>
      <p:ext uri="{C676402C-5697-4E1C-873F-D02D1690AC5C}">
        <p15:threadingInfo xmlns:p15="http://schemas.microsoft.com/office/powerpoint/2012/main" timeZoneBias="-540"/>
      </p:ext>
    </p:extLst>
  </p:cm>
  <p:cm authorId="1" dt="2021-01-19T21:03:31.922" idx="22">
    <p:pos x="3524" y="4494"/>
    <p:text>제목, 설명, 링크 필수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0T21:02:27.855" idx="24">
    <p:pos x="3848" y="2537"/>
    <p:text>선택된 중앙동아리 -&gt; 가동아리로, 
          가동아리 -&gt;중앙동아리로 
한 번에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55:00.540" idx="5">
    <p:pos x="1962" y="158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2:19.627" idx="9">
    <p:pos x="4055" y="413"/>
    <p:text>클릭 시 셀렉박스 보임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21:54.461" idx="3">
    <p:pos x="3688" y="921"/>
    <p:text>border 있음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55:50.746" idx="6">
    <p:pos x="2711" y="151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4:53.175" idx="10">
    <p:pos x="4061" y="426"/>
    <p:text>클릭 시 셀렉박스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1:05:52.544" idx="6">
    <p:pos x="7404" y="538"/>
    <p:text>백그라운드 이미지 적용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1:06:48.783" idx="7">
    <p:pos x="3311" y="2652"/>
    <p:text>최신순 limit 5개 목록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0T22:13:13.515" idx="27">
    <p:pos x="2466" y="1496"/>
    <p:text>동아리 회원은 목록 띄우고
회원이 아니면 동아리 회원 공간이라고 띄우기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6905-D856-463D-A673-F48CB0EB079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C056-4004-4C01-AB3D-DEC8C543E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8" y="3383500"/>
            <a:ext cx="3098307" cy="441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976078"/>
            <a:ext cx="3098307" cy="44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9" y="4617510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081637" y="4617511"/>
            <a:ext cx="1534358" cy="441659"/>
          </a:xfrm>
          <a:prstGeom prst="rect">
            <a:avLst/>
          </a:prstGeom>
          <a:solidFill>
            <a:srgbClr val="B8AFB2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348029" y="2352588"/>
            <a:ext cx="143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CAF838-28AE-425D-A827-0C180D528404}"/>
              </a:ext>
            </a:extLst>
          </p:cNvPr>
          <p:cNvSpPr txBox="1"/>
          <p:nvPr/>
        </p:nvSpPr>
        <p:spPr>
          <a:xfrm>
            <a:off x="7231603" y="5143515"/>
            <a:ext cx="1832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아이디 찾기 </a:t>
            </a:r>
            <a:r>
              <a:rPr lang="en-US" altLang="ko-KR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 </a:t>
            </a:r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F22D59-C769-48BE-9D23-86B826F015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6430F365-20DF-4F8D-8849-13EAD9AC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61109"/>
              </p:ext>
            </p:extLst>
          </p:nvPr>
        </p:nvGraphicFramePr>
        <p:xfrm>
          <a:off x="-3" y="1521458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가동아리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C8EC5B-AD99-49FE-94F3-A924DA82FB4A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0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F18D25-0FA3-4FBE-B9BB-7BA82F2D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B13904-9FD0-40A6-80BE-C1B71DBCDE14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8D41AF9-3112-403C-A579-CC1F9880F501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2EDE7B3-ACAB-416D-B2DA-A4F6DBE3BAF0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34D930-3533-4FED-8C89-C55C5099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18602"/>
              </p:ext>
            </p:extLst>
          </p:nvPr>
        </p:nvGraphicFramePr>
        <p:xfrm>
          <a:off x="0" y="1524596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가</a:t>
                      </a:r>
                      <a:r>
                        <a:rPr lang="ko-KR" altLang="en-US"/>
                        <a:t>동아리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7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5D70F-6C84-412D-AFAA-C336F8BABAE8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7CC9001E-6133-4097-A3E2-1ECE4B0AB457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8E354E2-81F6-474A-97EA-4F99317C0478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31F57A-B3D8-466C-9A09-073EE643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149A33-9A16-48ED-A398-A25A4247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18264A-EF0B-4361-BD9C-561EEB3EFE88}"/>
              </a:ext>
            </a:extLst>
          </p:cNvPr>
          <p:cNvSpPr/>
          <p:nvPr/>
        </p:nvSpPr>
        <p:spPr>
          <a:xfrm>
            <a:off x="0" y="825623"/>
            <a:ext cx="12192000" cy="2603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기가히츠</a:t>
            </a:r>
            <a:endParaRPr lang="en-US" altLang="ko-KR" sz="4000" dirty="0"/>
          </a:p>
          <a:p>
            <a:pPr algn="ctr"/>
            <a:r>
              <a:rPr lang="ko-KR" altLang="en-US" dirty="0"/>
              <a:t>히트다 히트 하모니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91E2E-9864-4524-A6ED-430CE55DECE5}"/>
              </a:ext>
            </a:extLst>
          </p:cNvPr>
          <p:cNvSpPr/>
          <p:nvPr/>
        </p:nvSpPr>
        <p:spPr>
          <a:xfrm>
            <a:off x="1786270" y="3781885"/>
            <a:ext cx="3688226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98C14-17B1-4D9E-ABE9-D513419BF8C5}"/>
              </a:ext>
            </a:extLst>
          </p:cNvPr>
          <p:cNvSpPr/>
          <p:nvPr/>
        </p:nvSpPr>
        <p:spPr>
          <a:xfrm>
            <a:off x="6717506" y="3781886"/>
            <a:ext cx="3688224" cy="363984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65F3-43BD-4F26-B1B8-C16F16D9F5E9}"/>
              </a:ext>
            </a:extLst>
          </p:cNvPr>
          <p:cNvSpPr/>
          <p:nvPr/>
        </p:nvSpPr>
        <p:spPr>
          <a:xfrm>
            <a:off x="1786269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CF464-7980-4022-9CB7-D54E7CE249D4}"/>
              </a:ext>
            </a:extLst>
          </p:cNvPr>
          <p:cNvSpPr/>
          <p:nvPr/>
        </p:nvSpPr>
        <p:spPr>
          <a:xfrm>
            <a:off x="6717505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FA373F-C5B8-408E-8AB0-62B30B2DC2F2}"/>
              </a:ext>
            </a:extLst>
          </p:cNvPr>
          <p:cNvSpPr/>
          <p:nvPr/>
        </p:nvSpPr>
        <p:spPr>
          <a:xfrm>
            <a:off x="1786268" y="1480188"/>
            <a:ext cx="3688225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0BA1D-E327-4091-BAEA-4927D8AA499D}"/>
              </a:ext>
            </a:extLst>
          </p:cNvPr>
          <p:cNvSpPr/>
          <p:nvPr/>
        </p:nvSpPr>
        <p:spPr>
          <a:xfrm>
            <a:off x="6717504" y="1480188"/>
            <a:ext cx="3688225" cy="363990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3B1F74-1679-48CD-AD5D-066E4370B778}"/>
              </a:ext>
            </a:extLst>
          </p:cNvPr>
          <p:cNvSpPr/>
          <p:nvPr/>
        </p:nvSpPr>
        <p:spPr>
          <a:xfrm>
            <a:off x="1786269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A667C-50C4-4B8A-ACD8-368DE50F50E6}"/>
              </a:ext>
            </a:extLst>
          </p:cNvPr>
          <p:cNvSpPr/>
          <p:nvPr/>
        </p:nvSpPr>
        <p:spPr>
          <a:xfrm>
            <a:off x="6717505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6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2F109A-AE8D-481E-A9FF-2A71C8EC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2" y="1250160"/>
            <a:ext cx="5906324" cy="4782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FACAAE-32DD-424A-8F42-B00271031762}"/>
              </a:ext>
            </a:extLst>
          </p:cNvPr>
          <p:cNvSpPr/>
          <p:nvPr/>
        </p:nvSpPr>
        <p:spPr>
          <a:xfrm>
            <a:off x="6624536" y="1254868"/>
            <a:ext cx="5272392" cy="4854096"/>
          </a:xfrm>
          <a:prstGeom prst="rect">
            <a:avLst/>
          </a:prstGeom>
          <a:noFill/>
          <a:ln>
            <a:solidFill>
              <a:srgbClr val="E9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오시는 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학교 안쪽으로 쭉 들어오시면 </a:t>
            </a:r>
            <a:r>
              <a:rPr lang="en-US" altLang="ko-KR" dirty="0">
                <a:solidFill>
                  <a:schemeClr val="tx1"/>
                </a:solidFill>
              </a:rPr>
              <a:t>~~ </a:t>
            </a:r>
            <a:r>
              <a:rPr lang="ko-KR" altLang="en-US" dirty="0">
                <a:solidFill>
                  <a:schemeClr val="tx1"/>
                </a:solidFill>
              </a:rPr>
              <a:t>건물이 보이는데 이 건물로 들어오셔서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층 안쪽으로 쭉 들어오면 </a:t>
            </a:r>
            <a:r>
              <a:rPr lang="en-US" altLang="ko-KR" dirty="0">
                <a:solidFill>
                  <a:schemeClr val="tx1"/>
                </a:solidFill>
              </a:rPr>
              <a:t>403</a:t>
            </a:r>
            <a:r>
              <a:rPr lang="ko-KR" altLang="en-US" dirty="0">
                <a:solidFill>
                  <a:schemeClr val="tx1"/>
                </a:solidFill>
              </a:rPr>
              <a:t>호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동아리를 찾을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부회장에게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총무에게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16102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403A66-0E15-4AD8-84AA-28C38036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54156"/>
              </p:ext>
            </p:extLst>
          </p:nvPr>
        </p:nvGraphicFramePr>
        <p:xfrm>
          <a:off x="1228589" y="1576204"/>
          <a:ext cx="9734820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</a:t>
                      </a:r>
                      <a:r>
                        <a:rPr lang="ko-KR" altLang="en-US" dirty="0" err="1"/>
                        <a:t>베너</a:t>
                      </a:r>
                      <a:r>
                        <a:rPr lang="ko-KR" altLang="en-US" dirty="0"/>
                        <a:t> 신청서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총동아리연합회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AD29CA9-B2FA-4B18-9770-AA7D278C6899}"/>
              </a:ext>
            </a:extLst>
          </p:cNvPr>
          <p:cNvSpPr/>
          <p:nvPr/>
        </p:nvSpPr>
        <p:spPr>
          <a:xfrm>
            <a:off x="4515255" y="5858769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430EAF-79BF-4A6C-9DFC-0450AE2525C8}"/>
              </a:ext>
            </a:extLst>
          </p:cNvPr>
          <p:cNvSpPr/>
          <p:nvPr/>
        </p:nvSpPr>
        <p:spPr>
          <a:xfrm>
            <a:off x="7723762" y="58904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FEF3E57-842E-49F0-99B3-FC398EF91980}"/>
              </a:ext>
            </a:extLst>
          </p:cNvPr>
          <p:cNvSpPr/>
          <p:nvPr/>
        </p:nvSpPr>
        <p:spPr>
          <a:xfrm rot="10800000">
            <a:off x="4195863" y="5890460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15260-7556-463C-A897-5E54B21D75D5}"/>
              </a:ext>
            </a:extLst>
          </p:cNvPr>
          <p:cNvSpPr/>
          <p:nvPr/>
        </p:nvSpPr>
        <p:spPr>
          <a:xfrm>
            <a:off x="10161244" y="5931770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1452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74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</p:spTree>
    <p:extLst>
      <p:ext uri="{BB962C8B-B14F-4D97-AF65-F5344CB8AC3E}">
        <p14:creationId xmlns:p14="http://schemas.microsoft.com/office/powerpoint/2010/main" val="31627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925410" y="858541"/>
            <a:ext cx="1133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207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8688B0-6211-4D9B-82A3-95FD73FAF133}"/>
              </a:ext>
            </a:extLst>
          </p:cNvPr>
          <p:cNvSpPr txBox="1"/>
          <p:nvPr/>
        </p:nvSpPr>
        <p:spPr>
          <a:xfrm>
            <a:off x="2550160" y="235494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C9662-9D8A-4E2A-8485-D27313C2EBA6}"/>
              </a:ext>
            </a:extLst>
          </p:cNvPr>
          <p:cNvSpPr txBox="1"/>
          <p:nvPr/>
        </p:nvSpPr>
        <p:spPr>
          <a:xfrm>
            <a:off x="4003040" y="2338957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2021.01.12.20:00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AD3F9-6635-43EF-B3B2-09DF80E829D1}"/>
              </a:ext>
            </a:extLst>
          </p:cNvPr>
          <p:cNvSpPr txBox="1"/>
          <p:nvPr/>
        </p:nvSpPr>
        <p:spPr>
          <a:xfrm>
            <a:off x="5956917" y="2338957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80591F-D276-4A6D-A782-61862F61309B}"/>
              </a:ext>
            </a:extLst>
          </p:cNvPr>
          <p:cNvSpPr txBox="1"/>
          <p:nvPr/>
        </p:nvSpPr>
        <p:spPr>
          <a:xfrm>
            <a:off x="6307140" y="2332649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2021.01.12.23:00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2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57F66F4-87C3-41D4-8A7D-97EF003E8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14400"/>
              </p:ext>
            </p:extLst>
          </p:nvPr>
        </p:nvGraphicFramePr>
        <p:xfrm>
          <a:off x="1409431" y="1996957"/>
          <a:ext cx="9734820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20201225 </a:t>
                      </a:r>
                      <a:r>
                        <a:rPr lang="ko-KR" altLang="en-US" dirty="0"/>
                        <a:t>공연영상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동아리회장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0A41D8-84D0-4370-BC6D-4A9943636FA1}"/>
              </a:ext>
            </a:extLst>
          </p:cNvPr>
          <p:cNvSpPr/>
          <p:nvPr/>
        </p:nvSpPr>
        <p:spPr>
          <a:xfrm>
            <a:off x="8058816" y="1473700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6D7B81-43B2-4308-9AD6-72E5F7A1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06" y="1515562"/>
            <a:ext cx="278909" cy="290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EE0BE-30FA-4730-A404-9EB9F9BE9FE7}"/>
              </a:ext>
            </a:extLst>
          </p:cNvPr>
          <p:cNvSpPr txBox="1"/>
          <p:nvPr/>
        </p:nvSpPr>
        <p:spPr>
          <a:xfrm>
            <a:off x="7148556" y="1507073"/>
            <a:ext cx="8307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제목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AAF99E4-2B83-4C73-8201-71C0D281F35C}"/>
              </a:ext>
            </a:extLst>
          </p:cNvPr>
          <p:cNvSpPr/>
          <p:nvPr/>
        </p:nvSpPr>
        <p:spPr>
          <a:xfrm rot="10800000">
            <a:off x="7733645" y="1575144"/>
            <a:ext cx="177286" cy="16795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C78896-36C2-46C1-A023-22B67A9005AD}"/>
              </a:ext>
            </a:extLst>
          </p:cNvPr>
          <p:cNvSpPr/>
          <p:nvPr/>
        </p:nvSpPr>
        <p:spPr>
          <a:xfrm>
            <a:off x="4515255" y="6242577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C458F5E-E2A4-4F6A-BFA6-BC6519266B4F}"/>
              </a:ext>
            </a:extLst>
          </p:cNvPr>
          <p:cNvSpPr/>
          <p:nvPr/>
        </p:nvSpPr>
        <p:spPr>
          <a:xfrm>
            <a:off x="7723762" y="6274269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C85C10C-19A9-4401-8FE8-DE1B91548110}"/>
              </a:ext>
            </a:extLst>
          </p:cNvPr>
          <p:cNvSpPr/>
          <p:nvPr/>
        </p:nvSpPr>
        <p:spPr>
          <a:xfrm rot="10800000">
            <a:off x="4195863" y="627426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332231-90A8-4E39-B91D-421BE5EFC591}"/>
              </a:ext>
            </a:extLst>
          </p:cNvPr>
          <p:cNvSpPr/>
          <p:nvPr/>
        </p:nvSpPr>
        <p:spPr>
          <a:xfrm>
            <a:off x="10171877" y="6315578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744416F7-D020-456E-96FE-7644ACEEB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69720"/>
              </p:ext>
            </p:extLst>
          </p:nvPr>
        </p:nvGraphicFramePr>
        <p:xfrm>
          <a:off x="1409431" y="1507073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DDF87284-436B-4480-B223-5F5112676212}"/>
              </a:ext>
            </a:extLst>
          </p:cNvPr>
          <p:cNvSpPr/>
          <p:nvPr/>
        </p:nvSpPr>
        <p:spPr>
          <a:xfrm rot="10800000">
            <a:off x="2298887" y="1597786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5D1AF872-AE1F-402E-A5C5-4BB70D4B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80606"/>
              </p:ext>
            </p:extLst>
          </p:nvPr>
        </p:nvGraphicFramePr>
        <p:xfrm>
          <a:off x="2871990" y="1506515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소분류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2F26528-AC12-4327-BB51-E78D22AB728E}"/>
              </a:ext>
            </a:extLst>
          </p:cNvPr>
          <p:cNvSpPr/>
          <p:nvPr/>
        </p:nvSpPr>
        <p:spPr>
          <a:xfrm rot="10800000">
            <a:off x="3761446" y="1597228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9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36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61442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C4977-24C2-4D66-BF1D-7BC80BE3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69" y="1700665"/>
            <a:ext cx="2841061" cy="4755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9D60C3-DC0E-4729-AA6F-43FF90736A87}"/>
              </a:ext>
            </a:extLst>
          </p:cNvPr>
          <p:cNvSpPr/>
          <p:nvPr/>
        </p:nvSpPr>
        <p:spPr>
          <a:xfrm>
            <a:off x="6565426" y="1813516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4C26EC-3190-4881-AE57-D8F7B9DDF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95" t="86832" r="3250" b="1586"/>
          <a:stretch/>
        </p:blipFill>
        <p:spPr>
          <a:xfrm>
            <a:off x="6921881" y="1890258"/>
            <a:ext cx="430178" cy="381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45317F-AA58-40B7-88D4-96FE6E06DA97}"/>
              </a:ext>
            </a:extLst>
          </p:cNvPr>
          <p:cNvSpPr/>
          <p:nvPr/>
        </p:nvSpPr>
        <p:spPr>
          <a:xfrm>
            <a:off x="6565426" y="5764764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3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68436" y="950480"/>
            <a:ext cx="185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3BA12D7-D9F6-4D59-B1A5-13462C74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65871"/>
              </p:ext>
            </p:extLst>
          </p:nvPr>
        </p:nvGraphicFramePr>
        <p:xfrm>
          <a:off x="1228589" y="1777234"/>
          <a:ext cx="9915662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252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2866398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220101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필독</a:t>
                      </a:r>
                      <a:r>
                        <a:rPr lang="en-US" altLang="ko-KR" dirty="0"/>
                        <a:t>]</a:t>
                      </a:r>
                      <a:r>
                        <a:rPr lang="ko-KR" altLang="en-US" dirty="0"/>
                        <a:t>신청서 양식입니다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 회장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가입 신청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김수한무거북이와두루미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3F297-D81D-4E66-90A7-69076A851F4A}"/>
              </a:ext>
            </a:extLst>
          </p:cNvPr>
          <p:cNvSpPr/>
          <p:nvPr/>
        </p:nvSpPr>
        <p:spPr>
          <a:xfrm>
            <a:off x="4515255" y="6128670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64757CD-BA6E-47AE-9022-5E66FEA29544}"/>
              </a:ext>
            </a:extLst>
          </p:cNvPr>
          <p:cNvSpPr/>
          <p:nvPr/>
        </p:nvSpPr>
        <p:spPr>
          <a:xfrm>
            <a:off x="7723762" y="6160362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B11EEC-142F-49E2-88DE-22FB68D55102}"/>
              </a:ext>
            </a:extLst>
          </p:cNvPr>
          <p:cNvSpPr/>
          <p:nvPr/>
        </p:nvSpPr>
        <p:spPr>
          <a:xfrm rot="10800000">
            <a:off x="4195863" y="61603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7D1B4-276F-4BCA-8061-18BF8A4B8415}"/>
              </a:ext>
            </a:extLst>
          </p:cNvPr>
          <p:cNvSpPr/>
          <p:nvPr/>
        </p:nvSpPr>
        <p:spPr>
          <a:xfrm>
            <a:off x="10171877" y="6201671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C776B8-1E42-4E1C-A18B-1987127136AB}"/>
              </a:ext>
            </a:extLst>
          </p:cNvPr>
          <p:cNvSpPr/>
          <p:nvPr/>
        </p:nvSpPr>
        <p:spPr>
          <a:xfrm>
            <a:off x="8155552" y="1259225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작성자를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324466-99DA-4844-AF1A-DBD9055C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342" y="1301087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86192" y="951050"/>
            <a:ext cx="181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580196E-85FA-43E6-9E11-553EB944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27069"/>
              </p:ext>
            </p:extLst>
          </p:nvPr>
        </p:nvGraphicFramePr>
        <p:xfrm>
          <a:off x="2686493" y="1800998"/>
          <a:ext cx="7116726" cy="4105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41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77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첨부파일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215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감사합니다ㅎ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FA6F109-7603-4E03-9A76-889EF39D9720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1CA88-C134-43D4-9E6C-71A399A2BEE7}"/>
              </a:ext>
            </a:extLst>
          </p:cNvPr>
          <p:cNvSpPr/>
          <p:nvPr/>
        </p:nvSpPr>
        <p:spPr>
          <a:xfrm>
            <a:off x="8299539" y="6149870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승인</a:t>
            </a:r>
          </a:p>
        </p:txBody>
      </p:sp>
    </p:spTree>
    <p:extLst>
      <p:ext uri="{BB962C8B-B14F-4D97-AF65-F5344CB8AC3E}">
        <p14:creationId xmlns:p14="http://schemas.microsoft.com/office/powerpoint/2010/main" val="272630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86192" y="951050"/>
            <a:ext cx="181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580196E-85FA-43E6-9E11-553EB944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61846"/>
              </p:ext>
            </p:extLst>
          </p:nvPr>
        </p:nvGraphicFramePr>
        <p:xfrm>
          <a:off x="2686493" y="1800999"/>
          <a:ext cx="7116726" cy="386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FA6F109-7603-4E03-9A76-889EF39D9720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1CA88-C134-43D4-9E6C-71A399A2BEE7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7BC93C-7396-4F86-AC1E-38AD72CB6813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729014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43C133-95F5-40D6-B675-276741D9AEE2}"/>
              </a:ext>
            </a:extLst>
          </p:cNvPr>
          <p:cNvGrpSpPr/>
          <p:nvPr/>
        </p:nvGrpSpPr>
        <p:grpSpPr>
          <a:xfrm>
            <a:off x="-2" y="2361220"/>
            <a:ext cx="12192000" cy="2612698"/>
            <a:chOff x="0" y="1497685"/>
            <a:chExt cx="12192000" cy="26126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034AF3-88CD-4888-9345-9AFD1B3B402F}"/>
                </a:ext>
              </a:extLst>
            </p:cNvPr>
            <p:cNvSpPr/>
            <p:nvPr/>
          </p:nvSpPr>
          <p:spPr>
            <a:xfrm>
              <a:off x="0" y="1497685"/>
              <a:ext cx="12192000" cy="2603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88E93A-757D-4A29-8839-43EDC7248301}"/>
                </a:ext>
              </a:extLst>
            </p:cNvPr>
            <p:cNvSpPr/>
            <p:nvPr/>
          </p:nvSpPr>
          <p:spPr>
            <a:xfrm>
              <a:off x="0" y="1515892"/>
              <a:ext cx="12192000" cy="2594491"/>
            </a:xfrm>
            <a:prstGeom prst="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 변경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08596"/>
              </p:ext>
            </p:extLst>
          </p:nvPr>
        </p:nvGraphicFramePr>
        <p:xfrm>
          <a:off x="2032000" y="550996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55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424645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환상의 음악세계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9570722" y="6085578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EF7D29BC-FFA8-482A-9101-4A92B10C2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74080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3654A2C-54E8-4590-81F6-5F6934DC410C}"/>
              </a:ext>
            </a:extLst>
          </p:cNvPr>
          <p:cNvSpPr/>
          <p:nvPr/>
        </p:nvSpPr>
        <p:spPr>
          <a:xfrm>
            <a:off x="4443683" y="6626268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7CB8540-B445-497C-93BE-ABD149B96763}"/>
              </a:ext>
            </a:extLst>
          </p:cNvPr>
          <p:cNvSpPr/>
          <p:nvPr/>
        </p:nvSpPr>
        <p:spPr>
          <a:xfrm>
            <a:off x="6364795" y="6626268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62288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6A279FE5-D0C0-4C80-8D5F-54B0B45B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795991"/>
              </p:ext>
            </p:extLst>
          </p:nvPr>
        </p:nvGraphicFramePr>
        <p:xfrm>
          <a:off x="2031997" y="2807614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13633735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389517698"/>
                    </a:ext>
                  </a:extLst>
                </a:gridCol>
                <a:gridCol w="1899921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가입년도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정보통신전자공학부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201521176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김수한무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E53BB8A-7337-4060-AEDD-B13531D6FB3C}"/>
              </a:ext>
            </a:extLst>
          </p:cNvPr>
          <p:cNvSpPr/>
          <p:nvPr/>
        </p:nvSpPr>
        <p:spPr>
          <a:xfrm>
            <a:off x="10342877" y="3194346"/>
            <a:ext cx="690880" cy="355584"/>
          </a:xfrm>
          <a:prstGeom prst="rect">
            <a:avLst/>
          </a:prstGeom>
          <a:solidFill>
            <a:srgbClr val="E8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7DDFB-317E-4780-BE73-EF42925E2427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35EBCA90-38AF-4816-BBE5-07814377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24606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38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345D77DF-B72B-4C1E-BE10-86864B23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31525"/>
              </p:ext>
            </p:extLst>
          </p:nvPr>
        </p:nvGraphicFramePr>
        <p:xfrm>
          <a:off x="2031998" y="2775963"/>
          <a:ext cx="8128000" cy="113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62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4067380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대분류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                                 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2B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– 1                   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7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4D65BF4-BDC5-429A-A4E3-75B99F2BA5FE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ECDD28FB-00B6-4CFB-8670-0293F8C58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48229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786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090622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전 체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C1BC5F2-ED83-4305-AA19-D02A9DF5C5F1}"/>
              </a:ext>
            </a:extLst>
          </p:cNvPr>
          <p:cNvSpPr/>
          <p:nvPr/>
        </p:nvSpPr>
        <p:spPr>
          <a:xfrm rot="10800000">
            <a:off x="6517843" y="1125731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DC0A843-30DF-4D79-9093-69E68563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68595"/>
              </p:ext>
            </p:extLst>
          </p:nvPr>
        </p:nvGraphicFramePr>
        <p:xfrm>
          <a:off x="1228589" y="1944980"/>
          <a:ext cx="9734819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451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4950267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270465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258818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  <a:gridCol w="1258818">
                  <a:extLst>
                    <a:ext uri="{9D8B030D-6E8A-4147-A177-3AD203B41FA5}">
                      <a16:colId xmlns:a16="http://schemas.microsoft.com/office/drawing/2014/main" val="2714620552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질문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아카펠라 동아리 있어요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김아무개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와하하하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김수한무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2020.01.12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홍보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밴드실험</a:t>
                      </a:r>
                      <a:r>
                        <a:rPr lang="en-US" altLang="ko-KR" sz="1600" dirty="0"/>
                        <a:t>] 12</a:t>
                      </a:r>
                      <a:r>
                        <a:rPr lang="ko-KR" altLang="en-US" sz="1600" dirty="0"/>
                        <a:t>월 </a:t>
                      </a:r>
                      <a:r>
                        <a:rPr lang="en-US" altLang="ko-KR" sz="1600" dirty="0"/>
                        <a:t>25</a:t>
                      </a:r>
                      <a:r>
                        <a:rPr lang="ko-KR" altLang="en-US" sz="1600" dirty="0"/>
                        <a:t>일 공연해요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밴실회장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2019.11.25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99DECEF-3249-4AEB-82D9-D962E28276EA}"/>
              </a:ext>
            </a:extLst>
          </p:cNvPr>
          <p:cNvSpPr/>
          <p:nvPr/>
        </p:nvSpPr>
        <p:spPr>
          <a:xfrm>
            <a:off x="4515255" y="6167126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9B4225-0A74-4E3F-B3A1-0789AD581291}"/>
              </a:ext>
            </a:extLst>
          </p:cNvPr>
          <p:cNvSpPr/>
          <p:nvPr/>
        </p:nvSpPr>
        <p:spPr>
          <a:xfrm>
            <a:off x="7723762" y="619881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B907CF-FF99-4ACF-8BDC-03C32B47A345}"/>
              </a:ext>
            </a:extLst>
          </p:cNvPr>
          <p:cNvSpPr/>
          <p:nvPr/>
        </p:nvSpPr>
        <p:spPr>
          <a:xfrm rot="10800000">
            <a:off x="4195863" y="6198817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F49E5-6AD5-4E79-ADC7-791AB8FEDB8E}"/>
              </a:ext>
            </a:extLst>
          </p:cNvPr>
          <p:cNvSpPr/>
          <p:nvPr/>
        </p:nvSpPr>
        <p:spPr>
          <a:xfrm>
            <a:off x="10171877" y="6240127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CB1-AA01-41DA-A6BD-BE7680FA9425}"/>
              </a:ext>
            </a:extLst>
          </p:cNvPr>
          <p:cNvSpPr/>
          <p:nvPr/>
        </p:nvSpPr>
        <p:spPr>
          <a:xfrm>
            <a:off x="7974710" y="138953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BAB2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6A2029-539C-4510-946D-F1FA3E27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500" y="143139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7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8110F-CA2D-4998-8B6B-3CFB662E386E}"/>
              </a:ext>
            </a:extLst>
          </p:cNvPr>
          <p:cNvSpPr txBox="1"/>
          <p:nvPr/>
        </p:nvSpPr>
        <p:spPr>
          <a:xfrm>
            <a:off x="5175683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커 뮤 </a:t>
            </a:r>
            <a:r>
              <a:rPr lang="ko-KR" altLang="en-US" sz="28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니</a:t>
            </a:r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74C635-F936-4ADB-9A6D-965CCFBE1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2462"/>
              </p:ext>
            </p:extLst>
          </p:nvPr>
        </p:nvGraphicFramePr>
        <p:xfrm>
          <a:off x="2686493" y="1800999"/>
          <a:ext cx="7116726" cy="42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   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자유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  홍보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45477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610F1F5-B14A-49DB-98E3-4F58495CC31F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36624-7001-424A-B716-63ACE98E01BC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80AE89-6298-497C-BAA0-00B8017BE287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7498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394815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42" y="1213785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56" y="1289996"/>
            <a:ext cx="1428949" cy="2924583"/>
          </a:xfrm>
          <a:prstGeom prst="rect">
            <a:avLst/>
          </a:prstGeom>
          <a:ln>
            <a:noFill/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4B3AB-1276-44EF-A278-A106D78193B0}"/>
              </a:ext>
            </a:extLst>
          </p:cNvPr>
          <p:cNvSpPr txBox="1"/>
          <p:nvPr/>
        </p:nvSpPr>
        <p:spPr>
          <a:xfrm>
            <a:off x="393183" y="1751792"/>
            <a:ext cx="4604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</a:t>
            </a:r>
            <a:r>
              <a:rPr lang="ko-KR" altLang="en-US" dirty="0"/>
              <a:t>버전에서 해야 할 것들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가입 신청서 좋아요 </a:t>
            </a:r>
            <a:r>
              <a:rPr lang="en-US" altLang="ko-KR" dirty="0"/>
              <a:t>(</a:t>
            </a:r>
            <a:r>
              <a:rPr lang="ko-KR" altLang="en-US" dirty="0" err="1"/>
              <a:t>좋아요수는</a:t>
            </a:r>
            <a:r>
              <a:rPr lang="ko-KR" altLang="en-US" dirty="0"/>
              <a:t> 회장만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실명인증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사진 편집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실시간 채팅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신청서 항목 수정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새 글 표시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동아리장에게 새 신청서 등록 알림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DF77A-AC97-483E-ADB1-DDD99E39D73B}"/>
              </a:ext>
            </a:extLst>
          </p:cNvPr>
          <p:cNvSpPr txBox="1"/>
          <p:nvPr/>
        </p:nvSpPr>
        <p:spPr>
          <a:xfrm>
            <a:off x="393183" y="138246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배포마다 가이드북 업데이트</a:t>
            </a:r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63CE5E33-3A97-451D-B3C7-9CA41762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76759"/>
              </p:ext>
            </p:extLst>
          </p:nvPr>
        </p:nvGraphicFramePr>
        <p:xfrm>
          <a:off x="2032000" y="0"/>
          <a:ext cx="9164083" cy="695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93">
                  <a:extLst>
                    <a:ext uri="{9D8B030D-6E8A-4147-A177-3AD203B41FA5}">
                      <a16:colId xmlns:a16="http://schemas.microsoft.com/office/drawing/2014/main" val="3910753688"/>
                    </a:ext>
                  </a:extLst>
                </a:gridCol>
                <a:gridCol w="1769923">
                  <a:extLst>
                    <a:ext uri="{9D8B030D-6E8A-4147-A177-3AD203B41FA5}">
                      <a16:colId xmlns:a16="http://schemas.microsoft.com/office/drawing/2014/main" val="4204041376"/>
                    </a:ext>
                  </a:extLst>
                </a:gridCol>
                <a:gridCol w="5932967">
                  <a:extLst>
                    <a:ext uri="{9D8B030D-6E8A-4147-A177-3AD203B41FA5}">
                      <a16:colId xmlns:a16="http://schemas.microsoft.com/office/drawing/2014/main" val="3636762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필요한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상세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41872"/>
                  </a:ext>
                </a:extLst>
              </a:tr>
              <a:tr h="121920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공연예술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기가히츠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968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밴드실험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044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F.O.M.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67919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6551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문화 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91925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623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73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0514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163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0384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767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770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24564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공개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8938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863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가입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9854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자료실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3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0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92406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71903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문화 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체육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종교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1" y="2565186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A63C1-3F57-4753-AE09-6B3F4F5F5B32}"/>
              </a:ext>
            </a:extLst>
          </p:cNvPr>
          <p:cNvSpPr/>
          <p:nvPr/>
        </p:nvSpPr>
        <p:spPr>
          <a:xfrm>
            <a:off x="4093427" y="938799"/>
            <a:ext cx="3641860" cy="5357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동아리 이름을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5E6735-BE33-4D90-844E-DE77E94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13" y="1028833"/>
            <a:ext cx="341976" cy="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DF772F-D4D2-4B87-9B8D-E703FC5356BC}"/>
              </a:ext>
            </a:extLst>
          </p:cNvPr>
          <p:cNvGrpSpPr/>
          <p:nvPr/>
        </p:nvGrpSpPr>
        <p:grpSpPr>
          <a:xfrm>
            <a:off x="0" y="4438667"/>
            <a:ext cx="12192000" cy="2409806"/>
            <a:chOff x="0" y="4438667"/>
            <a:chExt cx="12192000" cy="2409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AF286EF-E582-4462-B6CF-667340D808F3}"/>
                </a:ext>
              </a:extLst>
            </p:cNvPr>
            <p:cNvSpPr/>
            <p:nvPr/>
          </p:nvSpPr>
          <p:spPr>
            <a:xfrm>
              <a:off x="0" y="4438667"/>
              <a:ext cx="12192000" cy="24098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A5F1B9-C9BF-4A6C-B0C6-713D24A51F45}"/>
                </a:ext>
              </a:extLst>
            </p:cNvPr>
            <p:cNvSpPr txBox="1"/>
            <p:nvPr/>
          </p:nvSpPr>
          <p:spPr>
            <a:xfrm>
              <a:off x="1963237" y="480429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C0872A-2043-45A2-9874-38786E6BDB1E}"/>
                </a:ext>
              </a:extLst>
            </p:cNvPr>
            <p:cNvSpPr txBox="1"/>
            <p:nvPr/>
          </p:nvSpPr>
          <p:spPr>
            <a:xfrm>
              <a:off x="5772149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위치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672FC-9E93-4A8E-907C-517C529B69AF}"/>
                </a:ext>
              </a:extLst>
            </p:cNvPr>
            <p:cNvSpPr txBox="1"/>
            <p:nvPr/>
          </p:nvSpPr>
          <p:spPr>
            <a:xfrm>
              <a:off x="9695905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문의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A2434-CBD1-4102-99A9-5D2033CCDDA8}"/>
                </a:ext>
              </a:extLst>
            </p:cNvPr>
            <p:cNvSpPr txBox="1"/>
            <p:nvPr/>
          </p:nvSpPr>
          <p:spPr>
            <a:xfrm>
              <a:off x="535573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9EFEB-37C0-4D13-9938-1EFEC6E111A2}"/>
                </a:ext>
              </a:extLst>
            </p:cNvPr>
            <p:cNvSpPr txBox="1"/>
            <p:nvPr/>
          </p:nvSpPr>
          <p:spPr>
            <a:xfrm>
              <a:off x="4344485" y="5192672"/>
              <a:ext cx="35030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222222222222222222222222222222222222222222222222222222222222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A8A7B0-4C18-4A17-BACD-EFD9F07FE6D7}"/>
                </a:ext>
              </a:extLst>
            </p:cNvPr>
            <p:cNvSpPr txBox="1"/>
            <p:nvPr/>
          </p:nvSpPr>
          <p:spPr>
            <a:xfrm>
              <a:off x="8268242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33333333333333333333333333333333333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8F5EF6-659D-40BB-B80C-6D9391352D09}"/>
              </a:ext>
            </a:extLst>
          </p:cNvPr>
          <p:cNvGrpSpPr/>
          <p:nvPr/>
        </p:nvGrpSpPr>
        <p:grpSpPr>
          <a:xfrm>
            <a:off x="206926" y="1107504"/>
            <a:ext cx="3623394" cy="3151219"/>
            <a:chOff x="1" y="824033"/>
            <a:chExt cx="4037244" cy="36130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221B33-91FE-40D2-9616-AAF5423D933B}"/>
                </a:ext>
              </a:extLst>
            </p:cNvPr>
            <p:cNvSpPr txBox="1"/>
            <p:nvPr/>
          </p:nvSpPr>
          <p:spPr>
            <a:xfrm>
              <a:off x="1460809" y="845801"/>
              <a:ext cx="1125425" cy="32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공 지 사 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3C41C2-68B3-4031-B712-1B5336E4B734}"/>
                </a:ext>
              </a:extLst>
            </p:cNvPr>
            <p:cNvSpPr/>
            <p:nvPr/>
          </p:nvSpPr>
          <p:spPr>
            <a:xfrm>
              <a:off x="1" y="824033"/>
              <a:ext cx="4037244" cy="361303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공지사항</a:t>
              </a:r>
            </a:p>
          </p:txBody>
        </p:sp>
      </p:grp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2ED9544E-C271-4FE4-914E-BE074D59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65869"/>
              </p:ext>
            </p:extLst>
          </p:nvPr>
        </p:nvGraphicFramePr>
        <p:xfrm>
          <a:off x="206916" y="1768479"/>
          <a:ext cx="3623403" cy="20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9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99511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724793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17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404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총동아리연합회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2021.01.12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21BD4BDB-1226-4246-BFF0-3C0073F99CAE}"/>
              </a:ext>
            </a:extLst>
          </p:cNvPr>
          <p:cNvGrpSpPr/>
          <p:nvPr/>
        </p:nvGrpSpPr>
        <p:grpSpPr>
          <a:xfrm>
            <a:off x="4152222" y="1108850"/>
            <a:ext cx="3623394" cy="3149868"/>
            <a:chOff x="4077376" y="825624"/>
            <a:chExt cx="4037244" cy="361304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756D3C8-FE79-4465-BE11-4029ECFF6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60"/>
            <a:stretch/>
          </p:blipFill>
          <p:spPr>
            <a:xfrm>
              <a:off x="4077376" y="1330548"/>
              <a:ext cx="4037243" cy="31065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32D078-7EBF-46FA-8DE4-60A2722C6E3D}"/>
                </a:ext>
              </a:extLst>
            </p:cNvPr>
            <p:cNvSpPr/>
            <p:nvPr/>
          </p:nvSpPr>
          <p:spPr>
            <a:xfrm>
              <a:off x="4077377" y="825624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860083-1B91-4382-9356-CE327902E6EF}"/>
                </a:ext>
              </a:extLst>
            </p:cNvPr>
            <p:cNvSpPr txBox="1"/>
            <p:nvPr/>
          </p:nvSpPr>
          <p:spPr>
            <a:xfrm>
              <a:off x="5799839" y="853167"/>
              <a:ext cx="592315" cy="32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일 정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7DB930-C60A-4E3B-887B-8F17B3868A0C}"/>
              </a:ext>
            </a:extLst>
          </p:cNvPr>
          <p:cNvGrpSpPr/>
          <p:nvPr/>
        </p:nvGrpSpPr>
        <p:grpSpPr>
          <a:xfrm>
            <a:off x="8097520" y="1107505"/>
            <a:ext cx="3887554" cy="3151213"/>
            <a:chOff x="8144958" y="824033"/>
            <a:chExt cx="4037243" cy="36130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08A02F-1A31-42E7-8763-C08CAD16E841}"/>
                </a:ext>
              </a:extLst>
            </p:cNvPr>
            <p:cNvSpPr/>
            <p:nvPr/>
          </p:nvSpPr>
          <p:spPr>
            <a:xfrm>
              <a:off x="8144958" y="824033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4E19C7-001F-41C1-B667-D34C0C335716}"/>
                </a:ext>
              </a:extLst>
            </p:cNvPr>
            <p:cNvSpPr txBox="1"/>
            <p:nvPr/>
          </p:nvSpPr>
          <p:spPr>
            <a:xfrm>
              <a:off x="9749784" y="872133"/>
              <a:ext cx="782848" cy="32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게 시 판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2B616-C2A6-4826-9014-E65206B3684C}"/>
              </a:ext>
            </a:extLst>
          </p:cNvPr>
          <p:cNvSpPr txBox="1"/>
          <p:nvPr/>
        </p:nvSpPr>
        <p:spPr>
          <a:xfrm>
            <a:off x="3244393" y="1132862"/>
            <a:ext cx="585926" cy="26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u="sng" dirty="0" err="1"/>
              <a:t>더보기</a:t>
            </a:r>
            <a:endParaRPr lang="ko-KR" altLang="en-US" sz="105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90EDC9-AAC1-4291-924A-84924642F4D3}"/>
              </a:ext>
            </a:extLst>
          </p:cNvPr>
          <p:cNvSpPr txBox="1"/>
          <p:nvPr/>
        </p:nvSpPr>
        <p:spPr>
          <a:xfrm>
            <a:off x="7197923" y="1132862"/>
            <a:ext cx="585926" cy="26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u="sng" dirty="0" err="1"/>
              <a:t>더보기</a:t>
            </a:r>
            <a:endParaRPr lang="ko-KR" altLang="en-US" sz="1050" u="sng" dirty="0"/>
          </a:p>
        </p:txBody>
      </p: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35445" y="963102"/>
            <a:ext cx="192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메 인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35ACE-233B-4E8C-8CBA-71393F6FD676}"/>
              </a:ext>
            </a:extLst>
          </p:cNvPr>
          <p:cNvSpPr txBox="1"/>
          <p:nvPr/>
        </p:nvSpPr>
        <p:spPr>
          <a:xfrm>
            <a:off x="1455667" y="21880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이벤트 정보 </a:t>
            </a:r>
            <a:r>
              <a:rPr lang="en-US" altLang="ko-KR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1</a:t>
            </a:r>
            <a:endParaRPr lang="ko-KR" altLang="en-US" sz="2400" b="1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5671"/>
              </p:ext>
            </p:extLst>
          </p:nvPr>
        </p:nvGraphicFramePr>
        <p:xfrm>
          <a:off x="1455668" y="2774548"/>
          <a:ext cx="9754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02">
                  <a:extLst>
                    <a:ext uri="{9D8B030D-6E8A-4147-A177-3AD203B41FA5}">
                      <a16:colId xmlns:a16="http://schemas.microsoft.com/office/drawing/2014/main" val="184228287"/>
                    </a:ext>
                  </a:extLst>
                </a:gridCol>
                <a:gridCol w="1690102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374658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제목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MERRY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CHRISTMAS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설명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공원으로 버스킹 즐기러 오세요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링크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https://www.hagdong.com?noticeNo=123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3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C:\hagdong\event.jpg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997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10591637" y="3189612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0E079-BB5F-4C0D-91FC-58DEFCB0EAEB}"/>
              </a:ext>
            </a:extLst>
          </p:cNvPr>
          <p:cNvSpPr txBox="1"/>
          <p:nvPr/>
        </p:nvSpPr>
        <p:spPr>
          <a:xfrm>
            <a:off x="10579504" y="238235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삭제</a:t>
            </a:r>
          </a:p>
        </p:txBody>
      </p:sp>
      <p:graphicFrame>
        <p:nvGraphicFramePr>
          <p:cNvPr id="25" name="표 11">
            <a:extLst>
              <a:ext uri="{FF2B5EF4-FFF2-40B4-BE49-F238E27FC236}">
                <a16:creationId xmlns:a16="http://schemas.microsoft.com/office/drawing/2014/main" id="{4EB1E6E1-26DD-4593-A8B5-AF886CA5E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79447"/>
              </p:ext>
            </p:extLst>
          </p:nvPr>
        </p:nvGraphicFramePr>
        <p:xfrm>
          <a:off x="1455668" y="5024379"/>
          <a:ext cx="9754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02">
                  <a:extLst>
                    <a:ext uri="{9D8B030D-6E8A-4147-A177-3AD203B41FA5}">
                      <a16:colId xmlns:a16="http://schemas.microsoft.com/office/drawing/2014/main" val="184228287"/>
                    </a:ext>
                  </a:extLst>
                </a:gridCol>
                <a:gridCol w="1690102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374658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제목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설명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링크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3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9974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44EDD32-A41F-44A2-829C-81E81DD53183}"/>
              </a:ext>
            </a:extLst>
          </p:cNvPr>
          <p:cNvSpPr txBox="1"/>
          <p:nvPr/>
        </p:nvSpPr>
        <p:spPr>
          <a:xfrm>
            <a:off x="10591637" y="5439443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0/50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6C4DE8-62A8-4DAE-922A-7506B2581CCB}"/>
              </a:ext>
            </a:extLst>
          </p:cNvPr>
          <p:cNvSpPr txBox="1"/>
          <p:nvPr/>
        </p:nvSpPr>
        <p:spPr>
          <a:xfrm>
            <a:off x="10637422" y="4621771"/>
            <a:ext cx="67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3AC06-A8C0-4C7C-BA6D-0AACE0EB914F}"/>
              </a:ext>
            </a:extLst>
          </p:cNvPr>
          <p:cNvSpPr txBox="1"/>
          <p:nvPr/>
        </p:nvSpPr>
        <p:spPr>
          <a:xfrm>
            <a:off x="1455667" y="453305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이벤트 정보 </a:t>
            </a:r>
            <a:r>
              <a:rPr lang="en-US" altLang="ko-KR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sz="2400" b="1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F02965-C601-4643-959E-0852D23DE01D}"/>
              </a:ext>
            </a:extLst>
          </p:cNvPr>
          <p:cNvSpPr/>
          <p:nvPr/>
        </p:nvSpPr>
        <p:spPr>
          <a:xfrm>
            <a:off x="1455667" y="6804587"/>
            <a:ext cx="9754862" cy="3746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A1B2F2A-242B-46EF-993F-9ABE4FC1ABD8}"/>
              </a:ext>
            </a:extLst>
          </p:cNvPr>
          <p:cNvSpPr/>
          <p:nvPr/>
        </p:nvSpPr>
        <p:spPr>
          <a:xfrm>
            <a:off x="4605048" y="7463851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AD7F53E-4684-4A50-AFA4-4B30C8974057}"/>
              </a:ext>
            </a:extLst>
          </p:cNvPr>
          <p:cNvSpPr/>
          <p:nvPr/>
        </p:nvSpPr>
        <p:spPr>
          <a:xfrm>
            <a:off x="6526160" y="7463851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E56B7B7D-F285-4F16-9826-F402913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83782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베너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동아리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2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35445" y="963102"/>
            <a:ext cx="192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메 인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E56B7B7D-F285-4F16-9826-F402913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76861"/>
              </p:ext>
            </p:extLst>
          </p:nvPr>
        </p:nvGraphicFramePr>
        <p:xfrm>
          <a:off x="0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베너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동아리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FA940D5-4823-4B88-A4F1-752DD9D7525D}"/>
              </a:ext>
            </a:extLst>
          </p:cNvPr>
          <p:cNvSpPr txBox="1"/>
          <p:nvPr/>
        </p:nvSpPr>
        <p:spPr>
          <a:xfrm>
            <a:off x="1983959" y="2473707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중앙 동아리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23E668-C986-4A9A-888F-03D9BD442B32}"/>
              </a:ext>
            </a:extLst>
          </p:cNvPr>
          <p:cNvSpPr txBox="1"/>
          <p:nvPr/>
        </p:nvSpPr>
        <p:spPr>
          <a:xfrm>
            <a:off x="6779319" y="251226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가동아리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7B39E-6CCB-4961-879B-89204E8860D3}"/>
              </a:ext>
            </a:extLst>
          </p:cNvPr>
          <p:cNvSpPr/>
          <p:nvPr/>
        </p:nvSpPr>
        <p:spPr>
          <a:xfrm>
            <a:off x="1983959" y="2970117"/>
            <a:ext cx="3561979" cy="3552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기가히츠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F.O.M.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와락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민맥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화랑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1321B1-1403-4827-A763-26A5BD5690A7}"/>
              </a:ext>
            </a:extLst>
          </p:cNvPr>
          <p:cNvSpPr/>
          <p:nvPr/>
        </p:nvSpPr>
        <p:spPr>
          <a:xfrm>
            <a:off x="6780900" y="3000262"/>
            <a:ext cx="3561979" cy="3552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+</a:t>
            </a:r>
            <a:r>
              <a:rPr lang="ko-KR" altLang="en-US" dirty="0">
                <a:solidFill>
                  <a:sysClr val="windowText" lastClr="000000"/>
                </a:solidFill>
              </a:rPr>
              <a:t>추가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E1861E1-A33A-486B-8DC3-0930E7A15B20}"/>
              </a:ext>
            </a:extLst>
          </p:cNvPr>
          <p:cNvGrpSpPr/>
          <p:nvPr/>
        </p:nvGrpSpPr>
        <p:grpSpPr>
          <a:xfrm>
            <a:off x="5728445" y="4469034"/>
            <a:ext cx="735106" cy="119792"/>
            <a:chOff x="5728445" y="4320444"/>
            <a:chExt cx="735106" cy="119792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6127B87-4391-450D-B905-3442B4B940B3}"/>
                </a:ext>
              </a:extLst>
            </p:cNvPr>
            <p:cNvCxnSpPr/>
            <p:nvPr/>
          </p:nvCxnSpPr>
          <p:spPr>
            <a:xfrm>
              <a:off x="5728445" y="4320444"/>
              <a:ext cx="735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9897E92-8682-4801-8E92-56CEDE19F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8445" y="4440236"/>
              <a:ext cx="735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31C5654-6348-4E41-AFD0-1073E27A2C95}"/>
              </a:ext>
            </a:extLst>
          </p:cNvPr>
          <p:cNvSpPr/>
          <p:nvPr/>
        </p:nvSpPr>
        <p:spPr>
          <a:xfrm>
            <a:off x="4630454" y="6978299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CCFD4A2-1BF5-4D1E-BA3F-C0C270ECF754}"/>
              </a:ext>
            </a:extLst>
          </p:cNvPr>
          <p:cNvSpPr/>
          <p:nvPr/>
        </p:nvSpPr>
        <p:spPr>
          <a:xfrm>
            <a:off x="6551566" y="6978299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0496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870</Words>
  <Application>Microsoft Office PowerPoint</Application>
  <PresentationFormat>와이드스크린</PresentationFormat>
  <Paragraphs>483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아임크리수진</vt:lpstr>
      <vt:lpstr>Arial</vt:lpstr>
      <vt:lpstr>10X10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이 현정</cp:lastModifiedBy>
  <cp:revision>157</cp:revision>
  <dcterms:created xsi:type="dcterms:W3CDTF">2020-12-30T08:27:00Z</dcterms:created>
  <dcterms:modified xsi:type="dcterms:W3CDTF">2021-01-27T13:18:15Z</dcterms:modified>
</cp:coreProperties>
</file>