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C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23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06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15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8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4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2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22D0-DC76-4E0C-891A-B06873947232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0EC6-CAF3-44F0-A023-540678C31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4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20809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latin typeface="Bodoni MT Black" panose="02070A03080606020203" pitchFamily="18" charset="0"/>
              </a:rPr>
              <a:t>Rhythm 4 Cut</a:t>
            </a:r>
            <a:endParaRPr lang="ko-KR" altLang="en-US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125217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-1" y="1782643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1334126"/>
            <a:ext cx="12191999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같이 있지 않아도 </a:t>
            </a:r>
            <a:r>
              <a:rPr lang="ko-KR" altLang="en-US" dirty="0" smtClean="0">
                <a:solidFill>
                  <a:srgbClr val="FF0000"/>
                </a:solidFill>
              </a:rPr>
              <a:t>함께</a:t>
            </a:r>
            <a:r>
              <a:rPr lang="ko-KR" altLang="en-US" dirty="0" smtClean="0"/>
              <a:t>인 것처럼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151188"/>
            <a:ext cx="1219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Game Rules</a:t>
            </a:r>
          </a:p>
          <a:p>
            <a:pPr algn="ctr"/>
            <a:endParaRPr lang="en-US" altLang="ko-KR" sz="35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1. </a:t>
            </a:r>
            <a:r>
              <a:rPr lang="en-US" altLang="ko-KR" sz="25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4</a:t>
            </a:r>
            <a:r>
              <a:rPr lang="ko-KR" altLang="en-US" sz="25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명이 모이면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게임이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시작돼요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algn="ctr"/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2.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재생되는 영상을 보고 각자의 </a:t>
            </a:r>
            <a:r>
              <a:rPr lang="ko-KR" altLang="en-US" sz="25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파트와 가사를 확인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해요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</a:p>
          <a:p>
            <a:pPr algn="ctr"/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3.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노래에 맞춰 </a:t>
            </a:r>
            <a:r>
              <a:rPr lang="ko-KR" altLang="en-US" sz="25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가사를 외워 열창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해요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b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파트는 표시됩니다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endParaRPr lang="ko-KR" altLang="en-US" sz="25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4.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각자의 파트가 바뀔 때마다 점수에 따라 화면이 바뀌어요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</a:t>
            </a:r>
            <a:endParaRPr lang="ko-KR" altLang="en-US" sz="2500" dirty="0" smtClean="0">
              <a:latin typeface="HY엽서M" panose="02030600000101010101" pitchFamily="18" charset="-127"/>
              <a:ea typeface="HY엽서M" panose="02030600000101010101" pitchFamily="18" charset="-127"/>
            </a:endParaRPr>
          </a:p>
          <a:p>
            <a:pPr algn="ctr"/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5.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노래가 </a:t>
            </a:r>
            <a:r>
              <a:rPr lang="ko-KR" altLang="en-US" sz="2500" dirty="0" smtClean="0">
                <a:solidFill>
                  <a:srgbClr val="FF0000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끝나면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게임 결과 화면으로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</a:p>
          <a:p>
            <a:pPr algn="ctr"/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6.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추억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사진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)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을 남기러 사진 촬영 화면으로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~!</a:t>
            </a:r>
            <a:b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</a:b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( </a:t>
            </a:r>
            <a:r>
              <a:rPr lang="ko-KR" altLang="en-US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촬영을 원치 않으면 나갈 수도 있어요 </a:t>
            </a:r>
            <a:r>
              <a:rPr lang="en-US" altLang="ko-KR" sz="2500" dirty="0" smtClean="0">
                <a:latin typeface="HY엽서M" panose="02030600000101010101" pitchFamily="18" charset="-127"/>
                <a:ea typeface="HY엽서M" panose="02030600000101010101" pitchFamily="18" charset="-127"/>
              </a:rPr>
              <a:t>! )</a:t>
            </a:r>
            <a:endParaRPr lang="ko-KR" altLang="en-US" sz="2500" dirty="0"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75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HY엽서M</vt:lpstr>
      <vt:lpstr>맑은 고딕</vt:lpstr>
      <vt:lpstr>Arial</vt:lpstr>
      <vt:lpstr>Bodoni MT Black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2023-08-05T07:20:58Z</dcterms:created>
  <dcterms:modified xsi:type="dcterms:W3CDTF">2023-08-09T04:55:42Z</dcterms:modified>
</cp:coreProperties>
</file>