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59" r:id="rId7"/>
    <p:sldId id="261" r:id="rId8"/>
    <p:sldId id="260" r:id="rId9"/>
    <p:sldId id="267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ACB40-87EE-454A-82DF-0BF1DB9DC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56A4E6-D11E-4A28-8560-D9031F491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2EA74-D2FB-409A-B633-460FF9AD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B168-78A2-4650-8DF2-00C17CB2AE2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6525-4987-474B-BA57-9014673A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772D5-66B4-492B-AE8C-310E770D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5EC-654B-4F88-995A-EB664B970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3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BB624-B980-4C22-9749-5EF7E05A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C1E2B-0EDF-42D1-873F-B9434FACB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9B4D-7A90-4D54-AF0A-AEB9D731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B168-78A2-4650-8DF2-00C17CB2AE2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8174E-3F86-40C3-A1B0-9C1D44AA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20521-38FF-4796-A965-90E2F165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5EC-654B-4F88-995A-EB664B970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8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C0BADB-5D67-48F1-819B-9B62F9150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5D1BB5-53F8-4E0A-8E83-EBF2C919B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FB488-DF4F-423D-BC45-8B1BC7E5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B168-78A2-4650-8DF2-00C17CB2AE2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DFEFF-3020-4620-A820-EA6AB96E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10E08-C83C-40A3-8F57-71D1F3AD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5EC-654B-4F88-995A-EB664B970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9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6B3B0-201C-4B62-A16F-17C04920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E712F-8AED-47A0-819F-B1B4DD4A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9B00B-AEFC-4DEB-A886-0611A6B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B168-78A2-4650-8DF2-00C17CB2AE2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19E5A-04F2-41DB-8B6D-44D441E9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2D860-BADC-44C5-A90B-ACD233EE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5EC-654B-4F88-995A-EB664B970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9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FE665-3928-4F31-AD05-7AC3F05D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DEEBF7-EB10-4972-B9E4-C65A5632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FBFD2-9101-47EF-B087-27E8A9B7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B168-78A2-4650-8DF2-00C17CB2AE2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F035-66C6-490D-9085-D5745C66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99ED9-F6A6-44C1-BF65-F4595DA8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5EC-654B-4F88-995A-EB664B970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2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010BA-72AF-4873-9B6E-6C05A67B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AC09D-D705-44D5-976F-CFF194ABC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1EAC4-1443-4CCE-B67A-90C959F86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95475-9F0A-4682-9EB3-FD3ED2C4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B168-78A2-4650-8DF2-00C17CB2AE2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EDF7A-E4DE-4FA0-B99D-560149C3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12173-A817-4D83-B07B-2D9536EB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5EC-654B-4F88-995A-EB664B970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516B0-07AE-4B4D-AEA9-74D4F201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60A4A-47E3-4545-A340-B245BD4C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5AB53-B8CE-46A0-AD94-D2176C5F8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09A7C-D86A-4978-BBEB-54152DB8A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8F11B4-50C5-4310-857A-8EC300A25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FBD0A5-9C70-4728-8121-B089514A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B168-78A2-4650-8DF2-00C17CB2AE2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9AEE44-09AD-4515-9C6B-3765A50B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A82A9-F0DA-4167-A087-F384BC73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5EC-654B-4F88-995A-EB664B970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5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80A5A-6449-4704-A3C9-8CE60BA8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F53AD-1DAB-4F81-9D07-A7410117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B168-78A2-4650-8DF2-00C17CB2AE2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DDEC0B-6416-4136-9246-569D8D12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B6228-D429-4300-A750-B0183C43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5EC-654B-4F88-995A-EB664B970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0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D39B9C-E49D-4BA4-9DF4-56683F22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B168-78A2-4650-8DF2-00C17CB2AE2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6EA6E-BC2B-47B3-AB7B-3E9C1771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0F171-9FD5-4D95-A98F-18B11121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5EC-654B-4F88-995A-EB664B970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3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0462A-30AF-41AA-829E-6D8C1466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D7A6A-F9BA-4432-BD87-07027837A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B8099-01C8-43C2-A1A3-92DE4B7DE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35BB3-D213-49EE-859C-2DF26C17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B168-78A2-4650-8DF2-00C17CB2AE2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AE2B2-80B5-43AF-AE5B-01BB8F16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FEC6A-090F-4BE7-9A98-1CB5E539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5EC-654B-4F88-995A-EB664B970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8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A3B58-AA26-4502-8D85-9062BB6B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22485-4EE1-483D-85A6-C8EA29E5B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175F8-C630-475B-8B28-9C69735D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975349-6605-4368-A828-B8D65758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B168-78A2-4650-8DF2-00C17CB2AE2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7F74C-A932-4426-A986-80874171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EAE8B-4529-44D0-8C5C-539EF645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E5EC-654B-4F88-995A-EB664B970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FCFA2F-1D81-44F0-926C-272F6C6C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D5AF1-1091-4CB6-9078-FB50933EF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82BCE-C7FB-4983-8F87-460C19A43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B168-78A2-4650-8DF2-00C17CB2AE2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DB59A-C2AF-4612-8890-AA592B39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6DC5E-29C7-4F66-A97A-BD63A691A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6E5EC-654B-4F88-995A-EB664B970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6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0B903-5538-45F8-974C-18741A68F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AdaBoost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3F1450-D2E6-4CD3-961B-C8B227017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Intro to Machine Learning Course</a:t>
            </a:r>
          </a:p>
          <a:p>
            <a:r>
              <a:rPr lang="en-US" altLang="ko-KR" dirty="0" err="1"/>
              <a:t>Hyungyung</a:t>
            </a:r>
            <a:endParaRPr lang="en-US" altLang="ko-KR" dirty="0"/>
          </a:p>
          <a:p>
            <a:r>
              <a:rPr lang="en-US" altLang="ko-KR" dirty="0"/>
              <a:t>21.04.20</a:t>
            </a:r>
          </a:p>
        </p:txBody>
      </p:sp>
    </p:spTree>
    <p:extLst>
      <p:ext uri="{BB962C8B-B14F-4D97-AF65-F5344CB8AC3E}">
        <p14:creationId xmlns:p14="http://schemas.microsoft.com/office/powerpoint/2010/main" val="339041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171A-A5AC-4426-B286-B4A674E8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103"/>
            <a:ext cx="10515600" cy="90537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What is AdaBoost?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FFCE77-99A5-4D5C-AE5D-707AB4A6AEEB}"/>
              </a:ext>
            </a:extLst>
          </p:cNvPr>
          <p:cNvCxnSpPr/>
          <p:nvPr/>
        </p:nvCxnSpPr>
        <p:spPr>
          <a:xfrm>
            <a:off x="803564" y="1218208"/>
            <a:ext cx="10557163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E596F0-F573-45EF-B917-040D2CAFB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74" y="1324536"/>
            <a:ext cx="8099451" cy="513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08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171A-A5AC-4426-B286-B4A674E8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103"/>
            <a:ext cx="10515600" cy="90537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What is AdaBoost?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FFCE77-99A5-4D5C-AE5D-707AB4A6AEEB}"/>
              </a:ext>
            </a:extLst>
          </p:cNvPr>
          <p:cNvCxnSpPr/>
          <p:nvPr/>
        </p:nvCxnSpPr>
        <p:spPr>
          <a:xfrm>
            <a:off x="803564" y="1218208"/>
            <a:ext cx="10557163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E596F0-F573-45EF-B917-040D2CAFB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74" y="1324536"/>
            <a:ext cx="8099451" cy="513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26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171A-A5AC-4426-B286-B4A674E8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103"/>
            <a:ext cx="10515600" cy="905377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Sklearn</a:t>
            </a:r>
            <a:r>
              <a:rPr lang="en-US" altLang="ko-KR" sz="3200" dirty="0"/>
              <a:t> AdaBoost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FFCE77-99A5-4D5C-AE5D-707AB4A6AEEB}"/>
              </a:ext>
            </a:extLst>
          </p:cNvPr>
          <p:cNvCxnSpPr/>
          <p:nvPr/>
        </p:nvCxnSpPr>
        <p:spPr>
          <a:xfrm>
            <a:off x="803564" y="1218208"/>
            <a:ext cx="10557163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DB8CBE6-AC9F-4AD5-BB27-3FBA85ED9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93" y="1346547"/>
            <a:ext cx="6534303" cy="4861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3446D-1BC0-4676-ACE0-1F8C510BA647}"/>
              </a:ext>
            </a:extLst>
          </p:cNvPr>
          <p:cNvSpPr txBox="1"/>
          <p:nvPr/>
        </p:nvSpPr>
        <p:spPr>
          <a:xfrm>
            <a:off x="3047999" y="6208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AdaBoost</a:t>
            </a:r>
            <a:r>
              <a:rPr lang="ko-KR" altLang="en-US" dirty="0"/>
              <a:t> </a:t>
            </a:r>
            <a:r>
              <a:rPr lang="ko-KR" altLang="en-US" dirty="0" err="1"/>
              <a:t>Classifier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: 0.924</a:t>
            </a:r>
          </a:p>
        </p:txBody>
      </p:sp>
    </p:spTree>
    <p:extLst>
      <p:ext uri="{BB962C8B-B14F-4D97-AF65-F5344CB8AC3E}">
        <p14:creationId xmlns:p14="http://schemas.microsoft.com/office/powerpoint/2010/main" val="239290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171A-A5AC-4426-B286-B4A674E8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103"/>
            <a:ext cx="10515600" cy="90537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What is AdaBoost?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FFCE77-99A5-4D5C-AE5D-707AB4A6AEEB}"/>
              </a:ext>
            </a:extLst>
          </p:cNvPr>
          <p:cNvCxnSpPr/>
          <p:nvPr/>
        </p:nvCxnSpPr>
        <p:spPr>
          <a:xfrm>
            <a:off x="803564" y="1218208"/>
            <a:ext cx="10557163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6514C6-BF46-4F31-A7E6-B6AC78E05ABC}"/>
              </a:ext>
            </a:extLst>
          </p:cNvPr>
          <p:cNvSpPr txBox="1"/>
          <p:nvPr/>
        </p:nvSpPr>
        <p:spPr>
          <a:xfrm>
            <a:off x="2863643" y="1621536"/>
            <a:ext cx="64647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AdaBoost (Adaptive Boosting)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Developed by </a:t>
            </a:r>
            <a:r>
              <a:rPr lang="en-US" altLang="ko-KR" dirty="0" err="1"/>
              <a:t>Schapire</a:t>
            </a:r>
            <a:r>
              <a:rPr lang="en-US" altLang="ko-KR" dirty="0"/>
              <a:t> and Freund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Combine weak classifiers to create strong classifier.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375FB-82E6-4415-8BB8-516682296EEC}"/>
              </a:ext>
            </a:extLst>
          </p:cNvPr>
          <p:cNvSpPr txBox="1"/>
          <p:nvPr/>
        </p:nvSpPr>
        <p:spPr>
          <a:xfrm>
            <a:off x="2849788" y="3606737"/>
            <a:ext cx="64647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Strong Model vs. Weak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Weak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random guessing </a:t>
            </a:r>
            <a:r>
              <a:rPr lang="ko-KR" altLang="en-US" dirty="0"/>
              <a:t>보다 아주 약간 높은 모델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50:50 -&gt; 60: 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적절하게 </a:t>
            </a:r>
            <a:r>
              <a:rPr lang="en-US" altLang="ko-KR" dirty="0"/>
              <a:t>boost</a:t>
            </a:r>
            <a:r>
              <a:rPr lang="ko-KR" altLang="en-US" dirty="0"/>
              <a:t>되면 매우 강한 모델이 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Strong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 be strong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오류에 집중해보겠다</a:t>
            </a:r>
            <a:r>
              <a:rPr lang="en-US" altLang="ko-KR" dirty="0"/>
              <a:t>!.</a:t>
            </a:r>
          </a:p>
        </p:txBody>
      </p:sp>
    </p:spTree>
    <p:extLst>
      <p:ext uri="{BB962C8B-B14F-4D97-AF65-F5344CB8AC3E}">
        <p14:creationId xmlns:p14="http://schemas.microsoft.com/office/powerpoint/2010/main" val="393278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171A-A5AC-4426-B286-B4A674E8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103"/>
            <a:ext cx="10515600" cy="90537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What is AdaBoost?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FFCE77-99A5-4D5C-AE5D-707AB4A6AEEB}"/>
              </a:ext>
            </a:extLst>
          </p:cNvPr>
          <p:cNvCxnSpPr/>
          <p:nvPr/>
        </p:nvCxnSpPr>
        <p:spPr>
          <a:xfrm>
            <a:off x="803564" y="1218208"/>
            <a:ext cx="10557163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6514C6-BF46-4F31-A7E6-B6AC78E05ABC}"/>
              </a:ext>
            </a:extLst>
          </p:cNvPr>
          <p:cNvSpPr txBox="1"/>
          <p:nvPr/>
        </p:nvSpPr>
        <p:spPr>
          <a:xfrm>
            <a:off x="1363507" y="1280160"/>
            <a:ext cx="9464987" cy="486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/>
              <a:t>AdaBoost (Adaptive Boosting)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성능 </a:t>
            </a:r>
            <a:r>
              <a:rPr lang="ko-KR" altLang="en-US" sz="1600" dirty="0" err="1"/>
              <a:t>향승을</a:t>
            </a:r>
            <a:r>
              <a:rPr lang="ko-KR" altLang="en-US" sz="1600" dirty="0"/>
              <a:t> 위해 다른 많은 형태의 학습 알고리즘과 결합하여 사용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b="1" dirty="0"/>
              <a:t>다른 약한 학습 알고리즘의 </a:t>
            </a:r>
            <a:r>
              <a:rPr lang="ko-KR" altLang="en-US" sz="1600" b="1" dirty="0">
                <a:highlight>
                  <a:srgbClr val="FFFF00"/>
                </a:highlight>
              </a:rPr>
              <a:t>결과물들을 가중치를 두어 더하는 방법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개별 학습기들의 성능이 떨어지더라도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성능이 무작위 추정보다 조금이라도 더 나아진다면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-&gt; </a:t>
            </a:r>
            <a:r>
              <a:rPr lang="ko-KR" altLang="en-US" sz="1600" dirty="0"/>
              <a:t>결과적으로 최종 모델은 강한 </a:t>
            </a:r>
            <a:r>
              <a:rPr lang="en-US" altLang="ko-KR" sz="1600" dirty="0"/>
              <a:t>classifier</a:t>
            </a:r>
            <a:r>
              <a:rPr lang="ko-KR" altLang="en-US" sz="1600" dirty="0"/>
              <a:t>로 수렴한다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어떠한 머신 러닝 알고리즘이라도 </a:t>
            </a:r>
            <a:r>
              <a:rPr lang="en-US" altLang="ko-KR" sz="1600" dirty="0"/>
              <a:t>base classifier</a:t>
            </a:r>
            <a:r>
              <a:rPr lang="ko-KR" altLang="en-US" sz="1600" dirty="0"/>
              <a:t>가 될 수 있지만 주로 </a:t>
            </a:r>
            <a:r>
              <a:rPr lang="en-US" altLang="ko-KR" sz="1600" dirty="0"/>
              <a:t>decision tree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이전의 </a:t>
            </a:r>
            <a:r>
              <a:rPr lang="en-US" altLang="ko-KR" sz="1600" dirty="0"/>
              <a:t>classifier</a:t>
            </a:r>
            <a:r>
              <a:rPr lang="ko-KR" altLang="en-US" sz="1600" dirty="0"/>
              <a:t>에 의해 잘못 분류된 것들을 이어지는 약한 학습기들이 수정해줄 수 있다는 점에서 다양한 상황에 적용 </a:t>
            </a:r>
            <a:r>
              <a:rPr lang="en-US" altLang="ko-KR" sz="1600" dirty="0"/>
              <a:t>=&gt; Adaptive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600" dirty="0"/>
              <a:t>앞선 모델이 풀지 못하는 오류에 가중치를 주어 새롭고 매우 정확한 모델을 만든다</a:t>
            </a:r>
            <a:r>
              <a:rPr lang="en-US" altLang="ko-KR" dirty="0"/>
              <a:t>		.</a:t>
            </a:r>
          </a:p>
        </p:txBody>
      </p:sp>
    </p:spTree>
    <p:extLst>
      <p:ext uri="{BB962C8B-B14F-4D97-AF65-F5344CB8AC3E}">
        <p14:creationId xmlns:p14="http://schemas.microsoft.com/office/powerpoint/2010/main" val="13223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171A-A5AC-4426-B286-B4A674E8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103"/>
            <a:ext cx="10515600" cy="90537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Ensemble Learning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FFCE77-99A5-4D5C-AE5D-707AB4A6AEEB}"/>
              </a:ext>
            </a:extLst>
          </p:cNvPr>
          <p:cNvCxnSpPr/>
          <p:nvPr/>
        </p:nvCxnSpPr>
        <p:spPr>
          <a:xfrm>
            <a:off x="803564" y="1218208"/>
            <a:ext cx="10557163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Ensemble Machine Learning">
            <a:extLst>
              <a:ext uri="{FF2B5EF4-FFF2-40B4-BE49-F238E27FC236}">
                <a16:creationId xmlns:a16="http://schemas.microsoft.com/office/drawing/2014/main" id="{4215C3C7-4479-4277-9A92-1A0F9988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043113"/>
            <a:ext cx="77247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D4213-25C9-4500-AAD3-D37E249565ED}"/>
              </a:ext>
            </a:extLst>
          </p:cNvPr>
          <p:cNvSpPr txBox="1"/>
          <p:nvPr/>
        </p:nvSpPr>
        <p:spPr>
          <a:xfrm>
            <a:off x="2882674" y="5217624"/>
            <a:ext cx="7075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https://www.kaggle.com/prashant111/adaboost-classifier-tutorial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3412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171A-A5AC-4426-B286-B4A674E8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103"/>
            <a:ext cx="10515600" cy="90537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Ensemble Learning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FFCE77-99A5-4D5C-AE5D-707AB4A6AEEB}"/>
              </a:ext>
            </a:extLst>
          </p:cNvPr>
          <p:cNvCxnSpPr/>
          <p:nvPr/>
        </p:nvCxnSpPr>
        <p:spPr>
          <a:xfrm>
            <a:off x="803564" y="1218208"/>
            <a:ext cx="10557163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>
            <a:extLst>
              <a:ext uri="{FF2B5EF4-FFF2-40B4-BE49-F238E27FC236}">
                <a16:creationId xmlns:a16="http://schemas.microsoft.com/office/drawing/2014/main" id="{FC93DC73-5DEC-4587-AB6A-FBD7F4FD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70" y="1670775"/>
            <a:ext cx="7799660" cy="438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1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171A-A5AC-4426-B286-B4A674E8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103"/>
            <a:ext cx="10515600" cy="90537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Bagging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FFCE77-99A5-4D5C-AE5D-707AB4A6AEEB}"/>
              </a:ext>
            </a:extLst>
          </p:cNvPr>
          <p:cNvCxnSpPr/>
          <p:nvPr/>
        </p:nvCxnSpPr>
        <p:spPr>
          <a:xfrm>
            <a:off x="803564" y="1218208"/>
            <a:ext cx="10557163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4B0440-0BCA-4018-A226-886E05951099}"/>
              </a:ext>
            </a:extLst>
          </p:cNvPr>
          <p:cNvSpPr txBox="1"/>
          <p:nvPr/>
        </p:nvSpPr>
        <p:spPr>
          <a:xfrm>
            <a:off x="3457176" y="5217624"/>
            <a:ext cx="7075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swallow.githup.io</a:t>
            </a:r>
            <a:endParaRPr lang="ko-KR" altLang="en-US" sz="1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689F694-4482-45AE-8831-60231C94E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11" y="1725807"/>
            <a:ext cx="8873779" cy="340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2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171A-A5AC-4426-B286-B4A674E8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103"/>
            <a:ext cx="10515600" cy="90537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Boosting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FFCE77-99A5-4D5C-AE5D-707AB4A6AEEB}"/>
              </a:ext>
            </a:extLst>
          </p:cNvPr>
          <p:cNvCxnSpPr/>
          <p:nvPr/>
        </p:nvCxnSpPr>
        <p:spPr>
          <a:xfrm>
            <a:off x="803564" y="1218208"/>
            <a:ext cx="10557163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78C518-44AE-4CAA-9F58-4012D2E96B42}"/>
              </a:ext>
            </a:extLst>
          </p:cNvPr>
          <p:cNvSpPr txBox="1"/>
          <p:nvPr/>
        </p:nvSpPr>
        <p:spPr>
          <a:xfrm>
            <a:off x="3767032" y="5848996"/>
            <a:ext cx="7075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https://medium.com/swlh/boosting-and-bagging-explained-with-examples-5353a36eb78d</a:t>
            </a:r>
            <a:endParaRPr lang="ko-KR" altLang="en-US"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4CA478-C46B-4783-BAD7-D5F1EB6A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255" y="1851575"/>
            <a:ext cx="9493491" cy="378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9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171A-A5AC-4426-B286-B4A674E8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103"/>
            <a:ext cx="10515600" cy="90537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AdaBoost Intuition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FFCE77-99A5-4D5C-AE5D-707AB4A6AEEB}"/>
              </a:ext>
            </a:extLst>
          </p:cNvPr>
          <p:cNvCxnSpPr/>
          <p:nvPr/>
        </p:nvCxnSpPr>
        <p:spPr>
          <a:xfrm>
            <a:off x="803564" y="1218208"/>
            <a:ext cx="10557163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daBoost Classifier">
            <a:extLst>
              <a:ext uri="{FF2B5EF4-FFF2-40B4-BE49-F238E27FC236}">
                <a16:creationId xmlns:a16="http://schemas.microsoft.com/office/drawing/2014/main" id="{78F117FD-BA14-49AB-9D99-7B17264A3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33" y="1872219"/>
            <a:ext cx="5393334" cy="348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8C518-44AE-4CAA-9F58-4012D2E96B42}"/>
              </a:ext>
            </a:extLst>
          </p:cNvPr>
          <p:cNvSpPr txBox="1"/>
          <p:nvPr/>
        </p:nvSpPr>
        <p:spPr>
          <a:xfrm>
            <a:off x="2904445" y="5516681"/>
            <a:ext cx="7075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https://www.kaggle.com/prashant111/adaboost-classifier-tutorial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404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6171A-A5AC-4426-B286-B4A674E8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103"/>
            <a:ext cx="10515600" cy="90537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AdaBoost Process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FFCE77-99A5-4D5C-AE5D-707AB4A6AEEB}"/>
              </a:ext>
            </a:extLst>
          </p:cNvPr>
          <p:cNvCxnSpPr/>
          <p:nvPr/>
        </p:nvCxnSpPr>
        <p:spPr>
          <a:xfrm>
            <a:off x="803564" y="1218208"/>
            <a:ext cx="10557163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5EF91E-8021-49BC-9037-EF45617B6058}"/>
              </a:ext>
            </a:extLst>
          </p:cNvPr>
          <p:cNvSpPr txBox="1"/>
          <p:nvPr/>
        </p:nvSpPr>
        <p:spPr>
          <a:xfrm>
            <a:off x="1543673" y="1487923"/>
            <a:ext cx="9076944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처음에는 모든 관측치에 대해 동일한 가중치를 부여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모델은 데이터의 부분집합을 활용하여 생성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이 모델을 사용하여 전체 데이터 셋에 대한 예측 진행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오류는 예측된 값과 실제 값을 비교하여 계산됨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5. </a:t>
            </a:r>
            <a:r>
              <a:rPr lang="ko-KR" altLang="en-US" dirty="0">
                <a:latin typeface="+mn-ea"/>
              </a:rPr>
              <a:t>다음 모델을 생성 할 때에 오류로 판정된 데이터 포인트에 더 높은 가중치가 부여됨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6. </a:t>
            </a:r>
            <a:r>
              <a:rPr lang="ko-KR" altLang="en-US" dirty="0">
                <a:latin typeface="+mn-ea"/>
              </a:rPr>
              <a:t>오차가 클 수록 데이터 포인트에 더 높은 가중치가 부여됨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7. </a:t>
            </a:r>
            <a:r>
              <a:rPr lang="ko-KR" altLang="en-US" dirty="0">
                <a:latin typeface="+mn-ea"/>
              </a:rPr>
              <a:t>이 과정을 계속 </a:t>
            </a:r>
            <a:r>
              <a:rPr lang="en-US" altLang="ko-KR" dirty="0">
                <a:latin typeface="+mn-ea"/>
              </a:rPr>
              <a:t>(error</a:t>
            </a:r>
            <a:r>
              <a:rPr lang="ko-KR" altLang="en-US" dirty="0">
                <a:latin typeface="+mn-ea"/>
              </a:rPr>
              <a:t>가 더 이상 변하지 </a:t>
            </a:r>
            <a:r>
              <a:rPr lang="ko-KR" altLang="en-US" dirty="0" err="1">
                <a:latin typeface="+mn-ea"/>
              </a:rPr>
              <a:t>않을때까지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290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304</Words>
  <Application>Microsoft Office PowerPoint</Application>
  <PresentationFormat>와이드스크린</PresentationFormat>
  <Paragraphs>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AdaBoost</vt:lpstr>
      <vt:lpstr>What is AdaBoost?</vt:lpstr>
      <vt:lpstr>What is AdaBoost?</vt:lpstr>
      <vt:lpstr>Ensemble Learning</vt:lpstr>
      <vt:lpstr>Ensemble Learning</vt:lpstr>
      <vt:lpstr>Bagging</vt:lpstr>
      <vt:lpstr>Boosting</vt:lpstr>
      <vt:lpstr>AdaBoost Intuition</vt:lpstr>
      <vt:lpstr>AdaBoost Process</vt:lpstr>
      <vt:lpstr>What is AdaBoost?</vt:lpstr>
      <vt:lpstr>What is AdaBoost?</vt:lpstr>
      <vt:lpstr>Sklearn AdaBoost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</dc:title>
  <dc:creator>hyunohenn</dc:creator>
  <cp:lastModifiedBy>hyunohenn</cp:lastModifiedBy>
  <cp:revision>10</cp:revision>
  <dcterms:created xsi:type="dcterms:W3CDTF">2021-04-19T15:14:23Z</dcterms:created>
  <dcterms:modified xsi:type="dcterms:W3CDTF">2021-04-20T04:13:13Z</dcterms:modified>
</cp:coreProperties>
</file>