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8CDFF-2405-8B49-B978-185EDFC9A045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BC44-FF85-B64B-9D4E-73CEC4BA1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CD0-C385-D641-A4CC-F97C5F83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DC99A-C19D-7F46-B8C6-A1F9E7D82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CEC2-FA78-0145-9B67-49EABA32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E37E-5ECB-CC4E-A9B3-2D76666E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2376-E12A-7A4C-BA24-C64E1486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7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9B9-32C8-BB40-BBB4-0DA50F38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1CB5E-8804-B845-B5EB-DE4E88BB4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06A2-C113-AD43-8F6D-65B0F77D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2993-DEC9-174E-B0AF-4C9807E2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938E-0EA1-0D43-BBDD-B3609EE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2C194-0710-7346-950E-F085F8795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4088-9F67-C940-9D44-F0E838AD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CA71-1805-AA47-8519-79C1740F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3079-2226-0A40-86CD-F77E8D43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3537-636B-F247-83DF-BA9F6B16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F485-77D5-114F-86CF-1295E237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25B1-6571-F145-BDB6-1A547DC2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BEBD-9EA5-174B-8C92-BB9B07FB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427F-A37D-B948-AE83-4247E633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422E-5D7F-184D-B23C-CBD14DE9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E1A0-0312-2F40-9CDD-4E9384A7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D204-B154-514B-BF46-F1D95D00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B390-6168-A247-A0DF-FC8BD77D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EE87-4A5C-6447-9962-2141D041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E5B4-C05D-CF42-8279-9BD44B6E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B21E-70CF-B947-8EA6-B37DF42F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990D-21BA-BA4F-BFB0-EF295C631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F02D-ECB4-FE42-9CCE-F60F0A6A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36CD-770E-5F4C-92C5-5D6370E6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8330-277D-5945-987B-D1D61C1A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31B3D-7F1E-3E44-8F5A-46F8983F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50B3-56FF-324D-B7E9-C577A612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676-20C6-BC4F-8C1D-68768F0D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F02BA-39B8-0649-9EE8-8EFCF706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191B9-B4BF-CA43-B64D-DF0C6F57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F8CC-11DB-7F4A-8642-ABB4E64B3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2CCE1-6C5C-004E-BDD9-EE5951B5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CA585-8619-A24E-BD43-C6BE2D23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6BFE1-3328-7F40-9632-5A7CD133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BF3A-C363-6749-BBA0-BC21DA5E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E9784-4554-214D-9FFA-8EBE835F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19FBD-642F-D84B-AA5B-EB275B12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38A3C-D91A-3341-B907-F49B042C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189FF-B86C-464E-B941-605F851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CF73-3E7F-864D-9B69-8518BB78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21626-93A2-9F48-A61B-72DED8C9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EE03-1A2E-7A43-8100-1E8761B7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7A84-8FD5-154C-9515-348864BDC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511C-C6B7-8641-991D-8DC7C642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5B4F-F0C9-DF4E-8E9F-83F7802A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9559-F660-E347-ACC9-689091E6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BCF-5083-6349-85ED-ECF94F5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66DA-7786-2741-8930-FBD0F300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B8097-022D-5B4F-AC6D-F9346D30E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92867-E410-8A41-9D62-4FCFEE3C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8ADA1-352E-4141-9575-A0B529AB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F370-3610-8742-98EB-6257840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C754B-534A-3B47-95E3-ABCD411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E9B4F-F05F-F345-976E-54AF9989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7164-623B-9F49-B356-973A257C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E776-C737-7D44-9600-D29D9DA4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BDCB-E82C-6A41-B8F2-C2040F51A643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B540B-3F0B-734C-BA7C-43A462B1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5BF5-015F-3D4D-AD39-98E6EC51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84DC-5365-7540-82B6-5CEA15391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8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22.svg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9.svg"/><Relationship Id="rId1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7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C0F1-BEDE-BF4A-94D4-22C928CC2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88327-6BEE-A841-B8C3-826D0CDD5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3DF6-35D1-A141-B300-D6A68A0F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4B0A85F-8532-7045-ACD0-91651DF1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3A11ED-D4AD-6B46-9EAF-5F336ACF0DF9}"/>
              </a:ext>
            </a:extLst>
          </p:cNvPr>
          <p:cNvSpPr txBox="1"/>
          <p:nvPr/>
        </p:nvSpPr>
        <p:spPr>
          <a:xfrm>
            <a:off x="1124463" y="2541166"/>
            <a:ext cx="116878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Name:</a:t>
            </a:r>
          </a:p>
          <a:p>
            <a:endParaRPr lang="en-US" sz="1400" dirty="0"/>
          </a:p>
          <a:p>
            <a:r>
              <a:rPr lang="en-US" sz="1400" dirty="0"/>
              <a:t>Last Name:</a:t>
            </a:r>
          </a:p>
          <a:p>
            <a:endParaRPr lang="en-US" sz="1400" dirty="0"/>
          </a:p>
          <a:p>
            <a:r>
              <a:rPr lang="en-US" sz="1400" dirty="0"/>
              <a:t>Email:</a:t>
            </a:r>
          </a:p>
          <a:p>
            <a:endParaRPr lang="en-US" sz="1400" dirty="0"/>
          </a:p>
          <a:p>
            <a:r>
              <a:rPr lang="en-US" sz="1400" dirty="0"/>
              <a:t>Password:</a:t>
            </a:r>
          </a:p>
          <a:p>
            <a:endParaRPr lang="en-US" sz="1400" dirty="0"/>
          </a:p>
          <a:p>
            <a:r>
              <a:rPr lang="en-US" sz="1400" dirty="0"/>
              <a:t>Re-password:</a:t>
            </a:r>
          </a:p>
          <a:p>
            <a:endParaRPr lang="en-US" sz="1400" dirty="0"/>
          </a:p>
          <a:p>
            <a:r>
              <a:rPr lang="en-US" sz="1400" dirty="0"/>
              <a:t>Country:</a:t>
            </a:r>
          </a:p>
          <a:p>
            <a:endParaRPr lang="en-US" sz="1400" dirty="0"/>
          </a:p>
          <a:p>
            <a:r>
              <a:rPr lang="en-US" sz="1400" dirty="0"/>
              <a:t>School: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87861-03A0-B045-8290-97326E42C4A3}"/>
              </a:ext>
            </a:extLst>
          </p:cNvPr>
          <p:cNvSpPr/>
          <p:nvPr/>
        </p:nvSpPr>
        <p:spPr>
          <a:xfrm>
            <a:off x="2076666" y="2541166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FA469-235D-1042-8410-F6AC504EE0D9}"/>
              </a:ext>
            </a:extLst>
          </p:cNvPr>
          <p:cNvSpPr/>
          <p:nvPr/>
        </p:nvSpPr>
        <p:spPr>
          <a:xfrm>
            <a:off x="2061559" y="2994247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1E90DE-77E5-2547-BFA3-D2E540E6B787}"/>
              </a:ext>
            </a:extLst>
          </p:cNvPr>
          <p:cNvSpPr/>
          <p:nvPr/>
        </p:nvSpPr>
        <p:spPr>
          <a:xfrm>
            <a:off x="1676764" y="3382724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26E83-3979-8649-91BA-FD3644F7B277}"/>
              </a:ext>
            </a:extLst>
          </p:cNvPr>
          <p:cNvSpPr/>
          <p:nvPr/>
        </p:nvSpPr>
        <p:spPr>
          <a:xfrm>
            <a:off x="2038851" y="3831686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6A71F-6D48-A747-ACF7-0D2F76BF464F}"/>
              </a:ext>
            </a:extLst>
          </p:cNvPr>
          <p:cNvSpPr/>
          <p:nvPr/>
        </p:nvSpPr>
        <p:spPr>
          <a:xfrm>
            <a:off x="2212944" y="4263296"/>
            <a:ext cx="1032504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173CE-B4B2-9448-A4DE-D0B0DDD3BA1F}"/>
              </a:ext>
            </a:extLst>
          </p:cNvPr>
          <p:cNvSpPr/>
          <p:nvPr/>
        </p:nvSpPr>
        <p:spPr>
          <a:xfrm>
            <a:off x="1875617" y="4680297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C27D7-0DBD-B840-81B4-1C36463A72D8}"/>
              </a:ext>
            </a:extLst>
          </p:cNvPr>
          <p:cNvSpPr/>
          <p:nvPr/>
        </p:nvSpPr>
        <p:spPr>
          <a:xfrm>
            <a:off x="1784457" y="5137704"/>
            <a:ext cx="1168781" cy="29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03A63-B991-AE4C-87B2-8E435DCC1897}"/>
              </a:ext>
            </a:extLst>
          </p:cNvPr>
          <p:cNvSpPr txBox="1"/>
          <p:nvPr/>
        </p:nvSpPr>
        <p:spPr>
          <a:xfrm>
            <a:off x="1682606" y="2242737"/>
            <a:ext cx="1060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DB6DD8-ACFF-394C-A5D1-3E0E994287D9}"/>
              </a:ext>
            </a:extLst>
          </p:cNvPr>
          <p:cNvSpPr/>
          <p:nvPr/>
        </p:nvSpPr>
        <p:spPr>
          <a:xfrm>
            <a:off x="1676764" y="5523470"/>
            <a:ext cx="1052432" cy="34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Continue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44672-FA34-EC4B-A3B3-1B8BAD3CF7A7}"/>
              </a:ext>
            </a:extLst>
          </p:cNvPr>
          <p:cNvCxnSpPr/>
          <p:nvPr/>
        </p:nvCxnSpPr>
        <p:spPr>
          <a:xfrm flipV="1">
            <a:off x="2446638" y="3831686"/>
            <a:ext cx="2360140" cy="192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C53A6C-E90F-534D-AB2E-A4B7134C7208}"/>
              </a:ext>
            </a:extLst>
          </p:cNvPr>
          <p:cNvSpPr txBox="1"/>
          <p:nvPr/>
        </p:nvSpPr>
        <p:spPr>
          <a:xfrm>
            <a:off x="4942703" y="3567192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Continues to second registration page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DED57D-2E8E-3D4D-9EA6-ABAF2CB043F8}"/>
              </a:ext>
            </a:extLst>
          </p:cNvPr>
          <p:cNvCxnSpPr/>
          <p:nvPr/>
        </p:nvCxnSpPr>
        <p:spPr>
          <a:xfrm flipV="1">
            <a:off x="3044398" y="2242737"/>
            <a:ext cx="1132186" cy="46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BE970B-528B-F84D-A447-12BE2F135F14}"/>
              </a:ext>
            </a:extLst>
          </p:cNvPr>
          <p:cNvSpPr txBox="1"/>
          <p:nvPr/>
        </p:nvSpPr>
        <p:spPr>
          <a:xfrm>
            <a:off x="4250724" y="2001795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D9D2EA-501E-1343-A3CD-E3EC67F4D003}"/>
              </a:ext>
            </a:extLst>
          </p:cNvPr>
          <p:cNvCxnSpPr/>
          <p:nvPr/>
        </p:nvCxnSpPr>
        <p:spPr>
          <a:xfrm flipV="1">
            <a:off x="2729196" y="3290809"/>
            <a:ext cx="1978728" cy="202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884F7-4CD2-1045-B08D-C6EAFEE68919}"/>
              </a:ext>
            </a:extLst>
          </p:cNvPr>
          <p:cNvSpPr txBox="1"/>
          <p:nvPr/>
        </p:nvSpPr>
        <p:spPr>
          <a:xfrm>
            <a:off x="4806778" y="3026314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down Menu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098C0C-2214-BE4E-BE20-32B946D5C89C}"/>
              </a:ext>
            </a:extLst>
          </p:cNvPr>
          <p:cNvCxnSpPr/>
          <p:nvPr/>
        </p:nvCxnSpPr>
        <p:spPr>
          <a:xfrm flipV="1">
            <a:off x="3044398" y="2837728"/>
            <a:ext cx="1169256" cy="1098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DC2A3A-4351-7149-AF20-33E0E3B29333}"/>
              </a:ext>
            </a:extLst>
          </p:cNvPr>
          <p:cNvCxnSpPr>
            <a:cxnSpLocks/>
          </p:cNvCxnSpPr>
          <p:nvPr/>
        </p:nvCxnSpPr>
        <p:spPr>
          <a:xfrm flipV="1">
            <a:off x="3044398" y="2837729"/>
            <a:ext cx="1169256" cy="158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E7D8F-B2F9-F942-B6FA-F96989382E07}"/>
              </a:ext>
            </a:extLst>
          </p:cNvPr>
          <p:cNvSpPr txBox="1"/>
          <p:nvPr/>
        </p:nvSpPr>
        <p:spPr>
          <a:xfrm>
            <a:off x="4250724" y="2594704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text box</a:t>
            </a:r>
          </a:p>
        </p:txBody>
      </p:sp>
    </p:spTree>
    <p:extLst>
      <p:ext uri="{BB962C8B-B14F-4D97-AF65-F5344CB8AC3E}">
        <p14:creationId xmlns:p14="http://schemas.microsoft.com/office/powerpoint/2010/main" val="29298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D8F6-9C21-3343-B739-8D2A06C5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 2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E6987E8-BE5E-B540-866D-25C70342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18" y="1690687"/>
            <a:ext cx="2334906" cy="4935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F3E7D-6DB8-6F4A-912A-0FB96FC0EFBA}"/>
              </a:ext>
            </a:extLst>
          </p:cNvPr>
          <p:cNvSpPr txBox="1"/>
          <p:nvPr/>
        </p:nvSpPr>
        <p:spPr>
          <a:xfrm>
            <a:off x="1207274" y="2619632"/>
            <a:ext cx="17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classes are you </a:t>
            </a:r>
          </a:p>
          <a:p>
            <a:r>
              <a:rPr lang="en-US" sz="1400" dirty="0"/>
              <a:t>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D4B5C-C9E1-424F-921B-0D99A74EB062}"/>
              </a:ext>
            </a:extLst>
          </p:cNvPr>
          <p:cNvSpPr txBox="1"/>
          <p:nvPr/>
        </p:nvSpPr>
        <p:spPr>
          <a:xfrm>
            <a:off x="1207274" y="234778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 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24A9-45D4-8047-B802-6F473F07374E}"/>
              </a:ext>
            </a:extLst>
          </p:cNvPr>
          <p:cNvSpPr txBox="1"/>
          <p:nvPr/>
        </p:nvSpPr>
        <p:spPr>
          <a:xfrm>
            <a:off x="1099590" y="3121223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78BD8-6278-B649-9AED-4081516F7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1694703" y="3188176"/>
            <a:ext cx="131040" cy="51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75ABF3-D401-A145-B891-97F52FE8B439}"/>
              </a:ext>
            </a:extLst>
          </p:cNvPr>
          <p:cNvSpPr txBox="1"/>
          <p:nvPr/>
        </p:nvSpPr>
        <p:spPr>
          <a:xfrm>
            <a:off x="2290110" y="3745477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5AD3D-72B6-E34A-A98B-D30D5164B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1723343" y="3775141"/>
            <a:ext cx="131040" cy="518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7F316-4BDF-7F42-B647-347760908216}"/>
              </a:ext>
            </a:extLst>
          </p:cNvPr>
          <p:cNvSpPr txBox="1"/>
          <p:nvPr/>
        </p:nvSpPr>
        <p:spPr>
          <a:xfrm>
            <a:off x="1094305" y="3691095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6CE0C-80FB-274C-94E0-AE853012B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1726953" y="4494361"/>
            <a:ext cx="131040" cy="518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6ED33E-72A2-6941-8C96-96456C1521EE}"/>
              </a:ext>
            </a:extLst>
          </p:cNvPr>
          <p:cNvSpPr txBox="1"/>
          <p:nvPr/>
        </p:nvSpPr>
        <p:spPr>
          <a:xfrm>
            <a:off x="1108861" y="4442975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9E00D6-E3D5-8545-A45B-677939DB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2889728" y="3799238"/>
            <a:ext cx="131040" cy="5184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D1BCCA-3632-9E46-AC87-23DFB166C8C0}"/>
              </a:ext>
            </a:extLst>
          </p:cNvPr>
          <p:cNvSpPr txBox="1"/>
          <p:nvPr/>
        </p:nvSpPr>
        <p:spPr>
          <a:xfrm>
            <a:off x="2217786" y="4413664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CE81A3-6498-A74C-8D3B-BC102445B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2863470" y="4481118"/>
            <a:ext cx="131040" cy="5184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86707-378A-C047-9EC7-4FC08056B1AC}"/>
              </a:ext>
            </a:extLst>
          </p:cNvPr>
          <p:cNvSpPr txBox="1"/>
          <p:nvPr/>
        </p:nvSpPr>
        <p:spPr>
          <a:xfrm>
            <a:off x="2282050" y="3092849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1B1F46-DA14-AA43-AD2B-74E55A88D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2902293" y="3157507"/>
            <a:ext cx="131040" cy="5184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007186-1CE7-CF42-A46C-415FA3852F33}"/>
              </a:ext>
            </a:extLst>
          </p:cNvPr>
          <p:cNvCxnSpPr/>
          <p:nvPr/>
        </p:nvCxnSpPr>
        <p:spPr>
          <a:xfrm flipV="1">
            <a:off x="2063578" y="2347784"/>
            <a:ext cx="2854411" cy="142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6742DA-BD57-7C44-9F00-34277FF4353C}"/>
              </a:ext>
            </a:extLst>
          </p:cNvPr>
          <p:cNvSpPr txBox="1"/>
          <p:nvPr/>
        </p:nvSpPr>
        <p:spPr>
          <a:xfrm>
            <a:off x="5016843" y="2100649"/>
            <a:ext cx="379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Choosing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endParaRPr lang="en-US" dirty="0"/>
          </a:p>
          <a:p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70B00EA-E158-5F49-8F82-403622A5335B}"/>
              </a:ext>
            </a:extLst>
          </p:cNvPr>
          <p:cNvSpPr/>
          <p:nvPr/>
        </p:nvSpPr>
        <p:spPr>
          <a:xfrm>
            <a:off x="1396314" y="5275438"/>
            <a:ext cx="1505979" cy="43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Started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ECA26E-7041-1246-BBEA-9A6FB52821FE}"/>
              </a:ext>
            </a:extLst>
          </p:cNvPr>
          <p:cNvCxnSpPr/>
          <p:nvPr/>
        </p:nvCxnSpPr>
        <p:spPr>
          <a:xfrm flipV="1">
            <a:off x="2434281" y="4293627"/>
            <a:ext cx="2483708" cy="12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851C48-5894-DF4E-A1EB-C7F11082BF3B}"/>
              </a:ext>
            </a:extLst>
          </p:cNvPr>
          <p:cNvSpPr txBox="1"/>
          <p:nvPr/>
        </p:nvSpPr>
        <p:spPr>
          <a:xfrm>
            <a:off x="5016843" y="4083757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Moves to main page</a:t>
            </a:r>
          </a:p>
        </p:txBody>
      </p:sp>
    </p:spTree>
    <p:extLst>
      <p:ext uri="{BB962C8B-B14F-4D97-AF65-F5344CB8AC3E}">
        <p14:creationId xmlns:p14="http://schemas.microsoft.com/office/powerpoint/2010/main" val="108829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30939-8F09-964B-9189-4C61D63C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76AA48-699A-7E4F-906F-532F8FC91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9F9593-A561-8E4F-8FCC-3343E51FAF5A}"/>
              </a:ext>
            </a:extLst>
          </p:cNvPr>
          <p:cNvSpPr/>
          <p:nvPr/>
        </p:nvSpPr>
        <p:spPr>
          <a:xfrm>
            <a:off x="1260909" y="3429000"/>
            <a:ext cx="1872916" cy="333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A3B1B-6A21-7D4B-983F-50D6470C21F4}"/>
              </a:ext>
            </a:extLst>
          </p:cNvPr>
          <p:cNvSpPr txBox="1"/>
          <p:nvPr/>
        </p:nvSpPr>
        <p:spPr>
          <a:xfrm>
            <a:off x="1588168" y="3077601"/>
            <a:ext cx="146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2BC5C7-E9D8-EB4F-BF61-43C481D50616}"/>
              </a:ext>
            </a:extLst>
          </p:cNvPr>
          <p:cNvSpPr/>
          <p:nvPr/>
        </p:nvSpPr>
        <p:spPr>
          <a:xfrm>
            <a:off x="1157837" y="5556043"/>
            <a:ext cx="2136809" cy="404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B086D9-B597-2B45-BA13-A824E17133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197" y="5575343"/>
            <a:ext cx="696495" cy="365660"/>
          </a:xfrm>
        </p:spPr>
      </p:pic>
      <p:pic>
        <p:nvPicPr>
          <p:cNvPr id="29" name="Graphic 28" descr="Play">
            <a:extLst>
              <a:ext uri="{FF2B5EF4-FFF2-40B4-BE49-F238E27FC236}">
                <a16:creationId xmlns:a16="http://schemas.microsoft.com/office/drawing/2014/main" id="{4463101E-0FFE-5244-8DBC-810C7E8B7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810" y="5586119"/>
            <a:ext cx="358405" cy="358405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16CCC1B2-7B51-9540-9AD0-30E5DE8FB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995" y="5561708"/>
            <a:ext cx="391217" cy="391217"/>
          </a:xfrm>
          <a:prstGeom prst="rect">
            <a:avLst/>
          </a:prstGeom>
        </p:spPr>
      </p:pic>
      <p:pic>
        <p:nvPicPr>
          <p:cNvPr id="32" name="Graphic 31" descr="Chat RTL">
            <a:extLst>
              <a:ext uri="{FF2B5EF4-FFF2-40B4-BE49-F238E27FC236}">
                <a16:creationId xmlns:a16="http://schemas.microsoft.com/office/drawing/2014/main" id="{DE58BBC1-23CF-B846-8B5C-AE25A8540F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7782" y="5608862"/>
            <a:ext cx="344103" cy="3441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7DE7F5-DAC3-C646-A085-8875099227BD}"/>
              </a:ext>
            </a:extLst>
          </p:cNvPr>
          <p:cNvSpPr txBox="1"/>
          <p:nvPr/>
        </p:nvSpPr>
        <p:spPr>
          <a:xfrm>
            <a:off x="4581629" y="1450021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Setting page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6F119C-54A6-3448-AD8F-E0BA46066E2B}"/>
              </a:ext>
            </a:extLst>
          </p:cNvPr>
          <p:cNvCxnSpPr>
            <a:stCxn id="26" idx="3"/>
          </p:cNvCxnSpPr>
          <p:nvPr/>
        </p:nvCxnSpPr>
        <p:spPr>
          <a:xfrm flipV="1">
            <a:off x="3133825" y="2271562"/>
            <a:ext cx="1447804" cy="1324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F20519-8C3C-BD4D-8DED-140112E95728}"/>
              </a:ext>
            </a:extLst>
          </p:cNvPr>
          <p:cNvSpPr txBox="1"/>
          <p:nvPr/>
        </p:nvSpPr>
        <p:spPr>
          <a:xfrm>
            <a:off x="4625498" y="2119940"/>
            <a:ext cx="33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Redirecting</a:t>
            </a:r>
            <a:r>
              <a:rPr lang="zh-CN" altLang="en-US" dirty="0"/>
              <a:t> </a:t>
            </a:r>
            <a:r>
              <a:rPr lang="en-US" altLang="zh-CN" dirty="0"/>
              <a:t>button to asking page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B349D4-2FFA-D348-8592-28FDD02C6631}"/>
              </a:ext>
            </a:extLst>
          </p:cNvPr>
          <p:cNvCxnSpPr/>
          <p:nvPr/>
        </p:nvCxnSpPr>
        <p:spPr>
          <a:xfrm flipV="1">
            <a:off x="1436681" y="2933606"/>
            <a:ext cx="3188817" cy="281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994E5E-CC05-2241-B66F-11214694F9D8}"/>
              </a:ext>
            </a:extLst>
          </p:cNvPr>
          <p:cNvSpPr txBox="1"/>
          <p:nvPr/>
        </p:nvSpPr>
        <p:spPr>
          <a:xfrm>
            <a:off x="4581629" y="2794013"/>
            <a:ext cx="20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Pop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videos page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B53F3E-C1B4-4A46-8EC2-6CECBB1C250E}"/>
              </a:ext>
            </a:extLst>
          </p:cNvPr>
          <p:cNvCxnSpPr>
            <a:endCxn id="37" idx="1"/>
          </p:cNvCxnSpPr>
          <p:nvPr/>
        </p:nvCxnSpPr>
        <p:spPr>
          <a:xfrm flipV="1">
            <a:off x="3133825" y="1634687"/>
            <a:ext cx="1447804" cy="66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331496-1EDC-4A4B-9E9F-E11E7B6300D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89834" y="3507408"/>
            <a:ext cx="2830232" cy="21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566356-37D3-574F-82B1-C1091FC9CCC9}"/>
              </a:ext>
            </a:extLst>
          </p:cNvPr>
          <p:cNvSpPr txBox="1"/>
          <p:nvPr/>
        </p:nvSpPr>
        <p:spPr>
          <a:xfrm>
            <a:off x="4678984" y="351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8010E7-8DB1-1B49-B321-2D20827CEE9F}"/>
              </a:ext>
            </a:extLst>
          </p:cNvPr>
          <p:cNvSpPr txBox="1"/>
          <p:nvPr/>
        </p:nvSpPr>
        <p:spPr>
          <a:xfrm>
            <a:off x="5306199" y="3322742"/>
            <a:ext cx="14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Answers page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559D73-05E5-5F4D-98F0-B1EBD704F95E}"/>
              </a:ext>
            </a:extLst>
          </p:cNvPr>
          <p:cNvCxnSpPr>
            <a:cxnSpLocks/>
          </p:cNvCxnSpPr>
          <p:nvPr/>
        </p:nvCxnSpPr>
        <p:spPr>
          <a:xfrm flipV="1">
            <a:off x="3121688" y="4254366"/>
            <a:ext cx="2103932" cy="148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30A69D1-D065-CB49-A47D-DD7A6FD4DD1E}"/>
              </a:ext>
            </a:extLst>
          </p:cNvPr>
          <p:cNvSpPr txBox="1"/>
          <p:nvPr/>
        </p:nvSpPr>
        <p:spPr>
          <a:xfrm>
            <a:off x="5217930" y="4076066"/>
            <a:ext cx="358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page(contacts/notification)</a:t>
            </a:r>
            <a:endParaRPr lang="en-US" dirty="0"/>
          </a:p>
        </p:txBody>
      </p:sp>
      <p:pic>
        <p:nvPicPr>
          <p:cNvPr id="66" name="Graphic 65" descr="Single gear">
            <a:extLst>
              <a:ext uri="{FF2B5EF4-FFF2-40B4-BE49-F238E27FC236}">
                <a16:creationId xmlns:a16="http://schemas.microsoft.com/office/drawing/2014/main" id="{7CF9A182-DB38-C54D-A478-A1A50B19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65924" y="2110523"/>
            <a:ext cx="477036" cy="4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2A2-D6D1-E044-8192-CB257CD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3751B28-D2E9-0547-86E8-86BE41D5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219"/>
            <a:ext cx="2476981" cy="5236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A42024-2006-784C-B281-EE679BE355C0}"/>
              </a:ext>
            </a:extLst>
          </p:cNvPr>
          <p:cNvSpPr/>
          <p:nvPr/>
        </p:nvSpPr>
        <p:spPr>
          <a:xfrm>
            <a:off x="1106533" y="2396548"/>
            <a:ext cx="1918011" cy="312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8B31C-783C-6B4E-8B73-0E99F9020CDA}"/>
              </a:ext>
            </a:extLst>
          </p:cNvPr>
          <p:cNvSpPr txBox="1"/>
          <p:nvPr/>
        </p:nvSpPr>
        <p:spPr>
          <a:xfrm>
            <a:off x="1616925" y="2122224"/>
            <a:ext cx="849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Question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D6B2B-CD45-9140-AFC1-FDA1B9319D54}"/>
              </a:ext>
            </a:extLst>
          </p:cNvPr>
          <p:cNvSpPr txBox="1"/>
          <p:nvPr/>
        </p:nvSpPr>
        <p:spPr>
          <a:xfrm>
            <a:off x="1106533" y="2910468"/>
            <a:ext cx="83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Category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73D496-6DE5-2F42-859F-E85BD8A46B65}"/>
              </a:ext>
            </a:extLst>
          </p:cNvPr>
          <p:cNvSpPr txBox="1"/>
          <p:nvPr/>
        </p:nvSpPr>
        <p:spPr>
          <a:xfrm>
            <a:off x="1099590" y="3121223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86228A-0018-E344-ADF5-8F8632489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1694703" y="3188176"/>
            <a:ext cx="131040" cy="5184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C6BB2F-1C11-664C-AB67-C451852224C7}"/>
              </a:ext>
            </a:extLst>
          </p:cNvPr>
          <p:cNvSpPr txBox="1"/>
          <p:nvPr/>
        </p:nvSpPr>
        <p:spPr>
          <a:xfrm>
            <a:off x="1104763" y="4000817"/>
            <a:ext cx="117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Assign</a:t>
            </a:r>
            <a:r>
              <a:rPr lang="zh-CN" altLang="en-US" sz="1200" dirty="0"/>
              <a:t> </a:t>
            </a:r>
            <a:r>
              <a:rPr lang="en-US" altLang="zh-CN" sz="1200" dirty="0"/>
              <a:t>Teacher?</a:t>
            </a:r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D4157C-E6A0-2144-8242-6E2BC92C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104" y="3980876"/>
            <a:ext cx="316880" cy="3168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DADB8C-6736-CF49-AFE1-8A8C53B01203}"/>
              </a:ext>
            </a:extLst>
          </p:cNvPr>
          <p:cNvCxnSpPr/>
          <p:nvPr/>
        </p:nvCxnSpPr>
        <p:spPr>
          <a:xfrm flipV="1">
            <a:off x="2698595" y="2007220"/>
            <a:ext cx="1851103" cy="54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60C0C7-9B68-FF45-83BB-9735FAC9E94B}"/>
              </a:ext>
            </a:extLst>
          </p:cNvPr>
          <p:cNvSpPr txBox="1"/>
          <p:nvPr/>
        </p:nvSpPr>
        <p:spPr>
          <a:xfrm>
            <a:off x="4594302" y="1770895"/>
            <a:ext cx="652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Media box(enlarges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pressed/insert question as text or media)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87D3F-D44E-FE4F-A2D0-31CA281F5ADF}"/>
              </a:ext>
            </a:extLst>
          </p:cNvPr>
          <p:cNvCxnSpPr>
            <a:cxnSpLocks/>
          </p:cNvCxnSpPr>
          <p:nvPr/>
        </p:nvCxnSpPr>
        <p:spPr>
          <a:xfrm flipV="1">
            <a:off x="1944519" y="2430002"/>
            <a:ext cx="2605179" cy="99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AB8266-6E6E-D947-AA01-EB49D9509356}"/>
              </a:ext>
            </a:extLst>
          </p:cNvPr>
          <p:cNvSpPr txBox="1"/>
          <p:nvPr/>
        </p:nvSpPr>
        <p:spPr>
          <a:xfrm>
            <a:off x="4594302" y="2310126"/>
            <a:ext cx="393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Choosing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radio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6D4554-56C0-434A-A7B6-67DCD9F5E1FE}"/>
              </a:ext>
            </a:extLst>
          </p:cNvPr>
          <p:cNvCxnSpPr/>
          <p:nvPr/>
        </p:nvCxnSpPr>
        <p:spPr>
          <a:xfrm flipV="1">
            <a:off x="2385544" y="3064356"/>
            <a:ext cx="2208758" cy="107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2E598B-6822-1643-A511-98E7DBF7F812}"/>
              </a:ext>
            </a:extLst>
          </p:cNvPr>
          <p:cNvSpPr txBox="1"/>
          <p:nvPr/>
        </p:nvSpPr>
        <p:spPr>
          <a:xfrm>
            <a:off x="4704085" y="2941993"/>
            <a:ext cx="422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Checkbox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redirecting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E4485F-E6F0-114C-ADFD-A6887816742C}"/>
              </a:ext>
            </a:extLst>
          </p:cNvPr>
          <p:cNvSpPr/>
          <p:nvPr/>
        </p:nvSpPr>
        <p:spPr>
          <a:xfrm>
            <a:off x="1525526" y="5207620"/>
            <a:ext cx="1173069" cy="356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Submit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2E297-D19B-EB44-B779-9E638CAC55C3}"/>
              </a:ext>
            </a:extLst>
          </p:cNvPr>
          <p:cNvSpPr txBox="1"/>
          <p:nvPr/>
        </p:nvSpPr>
        <p:spPr>
          <a:xfrm>
            <a:off x="1148194" y="42016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u="sng" dirty="0">
                <a:solidFill>
                  <a:srgbClr val="FF0000"/>
                </a:solidFill>
              </a:rPr>
              <a:t>Teacher</a:t>
            </a:r>
            <a:r>
              <a:rPr lang="zh-CN" altLang="en-US" sz="1000" u="sng" dirty="0">
                <a:solidFill>
                  <a:srgbClr val="FF0000"/>
                </a:solidFill>
              </a:rPr>
              <a:t> </a:t>
            </a:r>
            <a:r>
              <a:rPr lang="en-US" altLang="zh-CN" sz="1000" u="sng" dirty="0">
                <a:solidFill>
                  <a:srgbClr val="FF0000"/>
                </a:solidFill>
              </a:rPr>
              <a:t>1</a:t>
            </a:r>
            <a:endParaRPr lang="en-US" sz="1000" u="sng" dirty="0">
              <a:solidFill>
                <a:srgbClr val="FF0000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1064B3F-58AB-0345-8B89-9C9CE6A75AC3}"/>
              </a:ext>
            </a:extLst>
          </p:cNvPr>
          <p:cNvSpPr/>
          <p:nvPr/>
        </p:nvSpPr>
        <p:spPr>
          <a:xfrm>
            <a:off x="1148194" y="4527395"/>
            <a:ext cx="928496" cy="289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Time</a:t>
            </a:r>
            <a:r>
              <a:rPr lang="zh-CN" altLang="en-US" sz="1200" dirty="0"/>
              <a:t> </a:t>
            </a:r>
            <a:r>
              <a:rPr lang="en-US" altLang="zh-CN" sz="1200" dirty="0"/>
              <a:t>Limit</a:t>
            </a:r>
            <a:endParaRPr 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8FFAD4-61F7-4B43-8A00-F63325650FF0}"/>
              </a:ext>
            </a:extLst>
          </p:cNvPr>
          <p:cNvCxnSpPr/>
          <p:nvPr/>
        </p:nvCxnSpPr>
        <p:spPr>
          <a:xfrm flipV="1">
            <a:off x="1944519" y="3869473"/>
            <a:ext cx="2605179" cy="80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64A20F-CEDD-9540-B5B6-B3B6E50CFCDC}"/>
              </a:ext>
            </a:extLst>
          </p:cNvPr>
          <p:cNvSpPr txBox="1"/>
          <p:nvPr/>
        </p:nvSpPr>
        <p:spPr>
          <a:xfrm>
            <a:off x="4594302" y="3678579"/>
            <a:ext cx="30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Dropdown</a:t>
            </a:r>
            <a:r>
              <a:rPr lang="zh-CN" altLang="en-US" dirty="0"/>
              <a:t> </a:t>
            </a:r>
            <a:r>
              <a:rPr lang="en-US" altLang="zh-CN" dirty="0"/>
              <a:t>menu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FCA1D-0FE6-E045-909A-83F1863ACB41}"/>
              </a:ext>
            </a:extLst>
          </p:cNvPr>
          <p:cNvSpPr txBox="1"/>
          <p:nvPr/>
        </p:nvSpPr>
        <p:spPr>
          <a:xfrm>
            <a:off x="1952802" y="3157127"/>
            <a:ext cx="673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Fwefwe</a:t>
            </a:r>
            <a:endParaRPr lang="en-US" altLang="zh-CN" sz="1200" dirty="0"/>
          </a:p>
          <a:p>
            <a:r>
              <a:rPr lang="en-US" altLang="zh-CN" sz="1200" dirty="0" err="1"/>
              <a:t>Fwefe</a:t>
            </a:r>
            <a:endParaRPr lang="en-US" altLang="zh-CN" sz="1200" dirty="0"/>
          </a:p>
          <a:p>
            <a:r>
              <a:rPr lang="en-US" altLang="zh-CN" sz="1200" dirty="0" err="1"/>
              <a:t>Fwegef</a:t>
            </a:r>
            <a:endParaRPr lang="en-US" altLang="zh-CN" sz="1200" dirty="0"/>
          </a:p>
          <a:p>
            <a:endParaRPr lang="en-US" sz="1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2D678B-A2BD-5345-85DB-334AA03D2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57"/>
          <a:stretch/>
        </p:blipFill>
        <p:spPr>
          <a:xfrm>
            <a:off x="2547915" y="3224080"/>
            <a:ext cx="131040" cy="51848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8D61A1-02C5-D945-869F-8EE70D825DF3}"/>
              </a:ext>
            </a:extLst>
          </p:cNvPr>
          <p:cNvCxnSpPr/>
          <p:nvPr/>
        </p:nvCxnSpPr>
        <p:spPr>
          <a:xfrm flipV="1">
            <a:off x="2282458" y="4817327"/>
            <a:ext cx="2267240" cy="54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A4F115-2FE7-124E-91AF-A184DBB0B5AF}"/>
              </a:ext>
            </a:extLst>
          </p:cNvPr>
          <p:cNvSpPr txBox="1"/>
          <p:nvPr/>
        </p:nvSpPr>
        <p:spPr>
          <a:xfrm>
            <a:off x="4572000" y="4527395"/>
            <a:ext cx="421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Uploads question/redirected to main page</a:t>
            </a:r>
          </a:p>
        </p:txBody>
      </p:sp>
    </p:spTree>
    <p:extLst>
      <p:ext uri="{BB962C8B-B14F-4D97-AF65-F5344CB8AC3E}">
        <p14:creationId xmlns:p14="http://schemas.microsoft.com/office/powerpoint/2010/main" val="395268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5A5C-A58D-2B4C-A8C9-57D5DA9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Answers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1825DE9-F0A0-8F49-8ECD-17802B4E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0E84BF-4239-6C4A-97F4-B67096626562}"/>
              </a:ext>
            </a:extLst>
          </p:cNvPr>
          <p:cNvSpPr/>
          <p:nvPr/>
        </p:nvSpPr>
        <p:spPr>
          <a:xfrm>
            <a:off x="1157837" y="5556043"/>
            <a:ext cx="2136809" cy="404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9237E4D0-CB15-C542-827C-A0B4DA6A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97" y="5575343"/>
            <a:ext cx="696495" cy="365660"/>
          </a:xfrm>
          <a:prstGeom prst="rect">
            <a:avLst/>
          </a:prstGeom>
        </p:spPr>
      </p:pic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B6CEEA0F-D9F8-3E46-AB1F-6671244D2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810" y="5586119"/>
            <a:ext cx="358405" cy="358405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7D02169-A199-4B4F-9595-43A36E2D4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995" y="5561708"/>
            <a:ext cx="391217" cy="391217"/>
          </a:xfrm>
          <a:prstGeom prst="rect">
            <a:avLst/>
          </a:prstGeom>
        </p:spPr>
      </p:pic>
      <p:pic>
        <p:nvPicPr>
          <p:cNvPr id="10" name="Graphic 9" descr="Chat RTL">
            <a:extLst>
              <a:ext uri="{FF2B5EF4-FFF2-40B4-BE49-F238E27FC236}">
                <a16:creationId xmlns:a16="http://schemas.microsoft.com/office/drawing/2014/main" id="{5E36AF80-6963-9649-8B7A-75D135C7B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7782" y="5608862"/>
            <a:ext cx="344103" cy="344103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6ECC0A18-F174-2B4D-904E-6FFB5D6DD9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65924" y="2110523"/>
            <a:ext cx="477036" cy="477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D86016-C24C-B746-B4B1-133F2C960547}"/>
              </a:ext>
            </a:extLst>
          </p:cNvPr>
          <p:cNvSpPr/>
          <p:nvPr/>
        </p:nvSpPr>
        <p:spPr>
          <a:xfrm>
            <a:off x="1157837" y="2110523"/>
            <a:ext cx="2136809" cy="1123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13C66-D700-2441-9990-65667BE8CC6B}"/>
              </a:ext>
            </a:extLst>
          </p:cNvPr>
          <p:cNvSpPr/>
          <p:nvPr/>
        </p:nvSpPr>
        <p:spPr>
          <a:xfrm>
            <a:off x="1157837" y="3350943"/>
            <a:ext cx="2136809" cy="1098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 descr="Presentation with media">
            <a:extLst>
              <a:ext uri="{FF2B5EF4-FFF2-40B4-BE49-F238E27FC236}">
                <a16:creationId xmlns:a16="http://schemas.microsoft.com/office/drawing/2014/main" id="{A659C33F-A30E-7E46-B0D0-84BABCEA4C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2162" y="2521528"/>
            <a:ext cx="702582" cy="70258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51C3AA-371C-6344-BD6A-145A87047A58}"/>
              </a:ext>
            </a:extLst>
          </p:cNvPr>
          <p:cNvSpPr txBox="1"/>
          <p:nvPr/>
        </p:nvSpPr>
        <p:spPr>
          <a:xfrm>
            <a:off x="1138501" y="2107002"/>
            <a:ext cx="124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AP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Physics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1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C3AD5-F14F-914A-A5D1-04CE718603B2}"/>
              </a:ext>
            </a:extLst>
          </p:cNvPr>
          <p:cNvSpPr txBox="1"/>
          <p:nvPr/>
        </p:nvSpPr>
        <p:spPr>
          <a:xfrm>
            <a:off x="1109523" y="2335316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Teacher</a:t>
            </a:r>
            <a:r>
              <a:rPr lang="zh-CN" altLang="en-US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  <a:r>
              <a:rPr lang="zh-CN" altLang="en-US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/>
              <a:t>(assigned)</a:t>
            </a:r>
            <a:endParaRPr 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BEFB3-1B78-B24C-92E7-F4B04B02548F}"/>
              </a:ext>
            </a:extLst>
          </p:cNvPr>
          <p:cNvSpPr txBox="1"/>
          <p:nvPr/>
        </p:nvSpPr>
        <p:spPr>
          <a:xfrm>
            <a:off x="2497405" y="2162536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Rate!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24" name="Content Placeholder 21" descr="Presentation with media">
            <a:extLst>
              <a:ext uri="{FF2B5EF4-FFF2-40B4-BE49-F238E27FC236}">
                <a16:creationId xmlns:a16="http://schemas.microsoft.com/office/drawing/2014/main" id="{2E99BA86-90FF-F540-BD83-AF7A69348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0021" y="3721387"/>
            <a:ext cx="702582" cy="7025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159182-C2D3-C142-A7A0-99F64250DD8F}"/>
              </a:ext>
            </a:extLst>
          </p:cNvPr>
          <p:cNvSpPr txBox="1"/>
          <p:nvPr/>
        </p:nvSpPr>
        <p:spPr>
          <a:xfrm>
            <a:off x="1166360" y="3306861"/>
            <a:ext cx="1248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Chemistry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10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E9BE9-B8E2-4742-B17B-36F74EDE63DD}"/>
              </a:ext>
            </a:extLst>
          </p:cNvPr>
          <p:cNvSpPr txBox="1"/>
          <p:nvPr/>
        </p:nvSpPr>
        <p:spPr>
          <a:xfrm>
            <a:off x="1137382" y="3535175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Random</a:t>
            </a:r>
            <a:r>
              <a:rPr lang="zh-CN" altLang="en-US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>
                <a:solidFill>
                  <a:srgbClr val="FF0000"/>
                </a:solidFill>
              </a:rPr>
              <a:t>Dude</a:t>
            </a:r>
            <a:endParaRPr 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84B19E-AF21-FD49-B0BE-26A3D8B6BB0F}"/>
              </a:ext>
            </a:extLst>
          </p:cNvPr>
          <p:cNvSpPr txBox="1"/>
          <p:nvPr/>
        </p:nvSpPr>
        <p:spPr>
          <a:xfrm>
            <a:off x="2477968" y="3362395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rgbClr val="C00000"/>
                </a:solidFill>
              </a:rPr>
              <a:t>Rate!</a:t>
            </a:r>
            <a:endParaRPr lang="en-US" u="sng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48CFAD-9EF4-7B4F-B816-C772F701DCDD}"/>
              </a:ext>
            </a:extLst>
          </p:cNvPr>
          <p:cNvCxnSpPr/>
          <p:nvPr/>
        </p:nvCxnSpPr>
        <p:spPr>
          <a:xfrm flipV="1">
            <a:off x="3000895" y="1978429"/>
            <a:ext cx="1197032" cy="35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B1B133-3784-C444-8661-03D5C7C07E1D}"/>
              </a:ext>
            </a:extLst>
          </p:cNvPr>
          <p:cNvSpPr txBox="1"/>
          <p:nvPr/>
        </p:nvSpPr>
        <p:spPr>
          <a:xfrm>
            <a:off x="4247804" y="1774175"/>
            <a:ext cx="17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down,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A62EF-D11A-1148-8E12-7A1EB24AAE4C}"/>
              </a:ext>
            </a:extLst>
          </p:cNvPr>
          <p:cNvCxnSpPr/>
          <p:nvPr/>
        </p:nvCxnSpPr>
        <p:spPr>
          <a:xfrm flipV="1">
            <a:off x="2229659" y="2521528"/>
            <a:ext cx="1968268" cy="32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CE9117-0374-0345-8384-62A7FA596646}"/>
              </a:ext>
            </a:extLst>
          </p:cNvPr>
          <p:cNvSpPr txBox="1"/>
          <p:nvPr/>
        </p:nvSpPr>
        <p:spPr>
          <a:xfrm>
            <a:off x="4247804" y="2335316"/>
            <a:ext cx="17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2C3477-19A3-554E-ADDE-648C49634764}"/>
              </a:ext>
            </a:extLst>
          </p:cNvPr>
          <p:cNvCxnSpPr/>
          <p:nvPr/>
        </p:nvCxnSpPr>
        <p:spPr>
          <a:xfrm>
            <a:off x="1371600" y="2414779"/>
            <a:ext cx="2826327" cy="65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0881DF-E65F-1D4E-9335-4F975B523265}"/>
              </a:ext>
            </a:extLst>
          </p:cNvPr>
          <p:cNvSpPr txBox="1"/>
          <p:nvPr/>
        </p:nvSpPr>
        <p:spPr>
          <a:xfrm>
            <a:off x="4247804" y="2851265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1839B8E8-73EB-134F-B2BC-17319F4DA57F}"/>
              </a:ext>
            </a:extLst>
          </p:cNvPr>
          <p:cNvSpPr/>
          <p:nvPr/>
        </p:nvSpPr>
        <p:spPr>
          <a:xfrm>
            <a:off x="2002600" y="3809066"/>
            <a:ext cx="1292046" cy="614903"/>
          </a:xfrm>
          <a:prstGeom prst="wedgeRoundRectCallout">
            <a:avLst>
              <a:gd name="adj1" fmla="val 19850"/>
              <a:gd name="adj2" fmla="val -747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Star">
            <a:extLst>
              <a:ext uri="{FF2B5EF4-FFF2-40B4-BE49-F238E27FC236}">
                <a16:creationId xmlns:a16="http://schemas.microsoft.com/office/drawing/2014/main" id="{1C6CE475-D814-5D43-8C82-CAC329EA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2600" y="3813232"/>
            <a:ext cx="281653" cy="281653"/>
          </a:xfrm>
          <a:prstGeom prst="rect">
            <a:avLst/>
          </a:prstGeom>
        </p:spPr>
      </p:pic>
      <p:pic>
        <p:nvPicPr>
          <p:cNvPr id="41" name="Graphic 40" descr="Star">
            <a:extLst>
              <a:ext uri="{FF2B5EF4-FFF2-40B4-BE49-F238E27FC236}">
                <a16:creationId xmlns:a16="http://schemas.microsoft.com/office/drawing/2014/main" id="{EDFC21F9-7201-104B-B693-C5E49E9CAF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42465" y="3822614"/>
            <a:ext cx="281653" cy="281653"/>
          </a:xfrm>
          <a:prstGeom prst="rect">
            <a:avLst/>
          </a:prstGeom>
        </p:spPr>
      </p:pic>
      <p:pic>
        <p:nvPicPr>
          <p:cNvPr id="42" name="Graphic 41" descr="Star">
            <a:extLst>
              <a:ext uri="{FF2B5EF4-FFF2-40B4-BE49-F238E27FC236}">
                <a16:creationId xmlns:a16="http://schemas.microsoft.com/office/drawing/2014/main" id="{19441314-F6E8-8E41-A9A0-246952DEE1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6988" y="3822613"/>
            <a:ext cx="281653" cy="281653"/>
          </a:xfrm>
          <a:prstGeom prst="rect">
            <a:avLst/>
          </a:prstGeom>
        </p:spPr>
      </p:pic>
      <p:pic>
        <p:nvPicPr>
          <p:cNvPr id="43" name="Graphic 42" descr="Star">
            <a:extLst>
              <a:ext uri="{FF2B5EF4-FFF2-40B4-BE49-F238E27FC236}">
                <a16:creationId xmlns:a16="http://schemas.microsoft.com/office/drawing/2014/main" id="{01E8A753-C7F2-1945-94CB-24EC7AEA16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20792" y="3823151"/>
            <a:ext cx="281653" cy="281653"/>
          </a:xfrm>
          <a:prstGeom prst="rect">
            <a:avLst/>
          </a:prstGeom>
        </p:spPr>
      </p:pic>
      <p:pic>
        <p:nvPicPr>
          <p:cNvPr id="46" name="Graphic 45" descr="Star">
            <a:extLst>
              <a:ext uri="{FF2B5EF4-FFF2-40B4-BE49-F238E27FC236}">
                <a16:creationId xmlns:a16="http://schemas.microsoft.com/office/drawing/2014/main" id="{24D065C0-AB06-9440-B9B2-AA1518CE65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7019" y="3815839"/>
            <a:ext cx="281653" cy="28165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D272A11-766F-314E-B365-040F1DC6C737}"/>
              </a:ext>
            </a:extLst>
          </p:cNvPr>
          <p:cNvSpPr/>
          <p:nvPr/>
        </p:nvSpPr>
        <p:spPr>
          <a:xfrm>
            <a:off x="2325624" y="4175025"/>
            <a:ext cx="614311" cy="205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Submit</a:t>
            </a:r>
            <a:endParaRPr lang="en-US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2F3F3E-7780-E143-B4A1-5A316EE15AEF}"/>
              </a:ext>
            </a:extLst>
          </p:cNvPr>
          <p:cNvCxnSpPr>
            <a:cxnSpLocks/>
          </p:cNvCxnSpPr>
          <p:nvPr/>
        </p:nvCxnSpPr>
        <p:spPr>
          <a:xfrm>
            <a:off x="2748641" y="4175026"/>
            <a:ext cx="1449286" cy="24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8F2C61-AEBE-8844-BF44-DB56B8EB1A9D}"/>
              </a:ext>
            </a:extLst>
          </p:cNvPr>
          <p:cNvSpPr txBox="1"/>
          <p:nvPr/>
        </p:nvSpPr>
        <p:spPr>
          <a:xfrm>
            <a:off x="4197927" y="4316837"/>
            <a:ext cx="367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 rating uploaded/dropdown gone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8B5D3D-B049-0947-9BAD-2D94329676C3}"/>
              </a:ext>
            </a:extLst>
          </p:cNvPr>
          <p:cNvCxnSpPr>
            <a:stCxn id="46" idx="3"/>
          </p:cNvCxnSpPr>
          <p:nvPr/>
        </p:nvCxnSpPr>
        <p:spPr>
          <a:xfrm flipV="1">
            <a:off x="3268672" y="3637404"/>
            <a:ext cx="979132" cy="319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4C54A5-B5A4-3E4C-BC11-9C1652DDB039}"/>
              </a:ext>
            </a:extLst>
          </p:cNvPr>
          <p:cNvSpPr txBox="1"/>
          <p:nvPr/>
        </p:nvSpPr>
        <p:spPr>
          <a:xfrm>
            <a:off x="4247804" y="3337686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star</a:t>
            </a:r>
          </a:p>
        </p:txBody>
      </p:sp>
    </p:spTree>
    <p:extLst>
      <p:ext uri="{BB962C8B-B14F-4D97-AF65-F5344CB8AC3E}">
        <p14:creationId xmlns:p14="http://schemas.microsoft.com/office/powerpoint/2010/main" val="30880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D632-E48D-9A44-841C-0F6A19F2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endParaRPr lang="en-US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A704AD7E-3421-6D4C-889F-DA03AEEA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91CABB-1F53-1740-A474-446931DAA8C4}"/>
              </a:ext>
            </a:extLst>
          </p:cNvPr>
          <p:cNvSpPr/>
          <p:nvPr/>
        </p:nvSpPr>
        <p:spPr>
          <a:xfrm>
            <a:off x="1157837" y="5556043"/>
            <a:ext cx="2136809" cy="404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8">
            <a:extLst>
              <a:ext uri="{FF2B5EF4-FFF2-40B4-BE49-F238E27FC236}">
                <a16:creationId xmlns:a16="http://schemas.microsoft.com/office/drawing/2014/main" id="{22EC2180-984E-CC4F-904B-70869452702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611197" y="5575343"/>
            <a:ext cx="696495" cy="365660"/>
          </a:xfrm>
          <a:prstGeom prst="rect">
            <a:avLst/>
          </a:prstGeom>
        </p:spPr>
      </p:pic>
      <p:pic>
        <p:nvPicPr>
          <p:cNvPr id="11" name="Graphic 10" descr="Play">
            <a:extLst>
              <a:ext uri="{FF2B5EF4-FFF2-40B4-BE49-F238E27FC236}">
                <a16:creationId xmlns:a16="http://schemas.microsoft.com/office/drawing/2014/main" id="{2DB98900-3C64-6F4A-A161-D1AEFF299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810" y="5586119"/>
            <a:ext cx="358405" cy="358405"/>
          </a:xfrm>
          <a:prstGeom prst="rect">
            <a:avLst/>
          </a:prstGeom>
        </p:spPr>
      </p:pic>
      <p:pic>
        <p:nvPicPr>
          <p:cNvPr id="29" name="Content Placeholder 28" descr="Presentation with media">
            <a:extLst>
              <a:ext uri="{FF2B5EF4-FFF2-40B4-BE49-F238E27FC236}">
                <a16:creationId xmlns:a16="http://schemas.microsoft.com/office/drawing/2014/main" id="{87436020-DDF8-E74C-BA65-A89D7E394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3451" y="3808710"/>
            <a:ext cx="914400" cy="914400"/>
          </a:xfr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EDF76FE-18B4-FA40-8FEB-8D0C76021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3995" y="5561708"/>
            <a:ext cx="391217" cy="391217"/>
          </a:xfrm>
          <a:prstGeom prst="rect">
            <a:avLst/>
          </a:prstGeom>
        </p:spPr>
      </p:pic>
      <p:pic>
        <p:nvPicPr>
          <p:cNvPr id="13" name="Graphic 12" descr="Chat RTL">
            <a:extLst>
              <a:ext uri="{FF2B5EF4-FFF2-40B4-BE49-F238E27FC236}">
                <a16:creationId xmlns:a16="http://schemas.microsoft.com/office/drawing/2014/main" id="{8BE03BC7-63D6-D743-B402-D3F7AD8DE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7782" y="5608862"/>
            <a:ext cx="344103" cy="3441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8A19C8-9FEC-8440-B16A-8D62D48CC934}"/>
              </a:ext>
            </a:extLst>
          </p:cNvPr>
          <p:cNvSpPr txBox="1"/>
          <p:nvPr/>
        </p:nvSpPr>
        <p:spPr>
          <a:xfrm>
            <a:off x="1524827" y="216437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Dude</a:t>
            </a:r>
            <a:endParaRPr lang="en-US" dirty="0"/>
          </a:p>
        </p:txBody>
      </p:sp>
      <p:pic>
        <p:nvPicPr>
          <p:cNvPr id="18" name="Graphic 17" descr="Star">
            <a:extLst>
              <a:ext uri="{FF2B5EF4-FFF2-40B4-BE49-F238E27FC236}">
                <a16:creationId xmlns:a16="http://schemas.microsoft.com/office/drawing/2014/main" id="{0232498D-30AD-2646-A1A0-2D2CAFB079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8528" y="2490354"/>
            <a:ext cx="281653" cy="281653"/>
          </a:xfrm>
          <a:prstGeom prst="rect">
            <a:avLst/>
          </a:prstGeom>
        </p:spPr>
      </p:pic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399E6A24-D997-824C-8A60-117A7C8ED7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8393" y="2499736"/>
            <a:ext cx="281653" cy="281653"/>
          </a:xfrm>
          <a:prstGeom prst="rect">
            <a:avLst/>
          </a:prstGeom>
        </p:spPr>
      </p:pic>
      <p:pic>
        <p:nvPicPr>
          <p:cNvPr id="20" name="Graphic 19" descr="Star">
            <a:extLst>
              <a:ext uri="{FF2B5EF4-FFF2-40B4-BE49-F238E27FC236}">
                <a16:creationId xmlns:a16="http://schemas.microsoft.com/office/drawing/2014/main" id="{5CE6D3A2-6374-7A40-B4AF-80AA88E395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2916" y="2499735"/>
            <a:ext cx="281653" cy="281653"/>
          </a:xfrm>
          <a:prstGeom prst="rect">
            <a:avLst/>
          </a:prstGeom>
        </p:spPr>
      </p:pic>
      <p:pic>
        <p:nvPicPr>
          <p:cNvPr id="21" name="Graphic 20" descr="Star">
            <a:extLst>
              <a:ext uri="{FF2B5EF4-FFF2-40B4-BE49-F238E27FC236}">
                <a16:creationId xmlns:a16="http://schemas.microsoft.com/office/drawing/2014/main" id="{EDDCFE3B-7AFD-524A-AC04-A3BD82111D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46720" y="2500273"/>
            <a:ext cx="281653" cy="281653"/>
          </a:xfrm>
          <a:prstGeom prst="rect">
            <a:avLst/>
          </a:prstGeom>
        </p:spPr>
      </p:pic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60E67083-2BF0-D74A-8AF6-E7EB180CA4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12947" y="2492961"/>
            <a:ext cx="281653" cy="2816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750B56-0A47-F149-BC55-8ABCBE67B047}"/>
              </a:ext>
            </a:extLst>
          </p:cNvPr>
          <p:cNvSpPr txBox="1"/>
          <p:nvPr/>
        </p:nvSpPr>
        <p:spPr>
          <a:xfrm>
            <a:off x="1759894" y="2750924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2000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reviews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FC50D-629C-E747-A8B9-B0C9E91C294E}"/>
              </a:ext>
            </a:extLst>
          </p:cNvPr>
          <p:cNvSpPr/>
          <p:nvPr/>
        </p:nvSpPr>
        <p:spPr>
          <a:xfrm>
            <a:off x="1290810" y="3088640"/>
            <a:ext cx="1868950" cy="756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Main</a:t>
            </a:r>
            <a:r>
              <a:rPr lang="zh-CN" altLang="en-US" sz="1100" dirty="0"/>
              <a:t> </a:t>
            </a:r>
            <a:r>
              <a:rPr lang="en-US" altLang="zh-CN" sz="1100" dirty="0"/>
              <a:t>Category:</a:t>
            </a:r>
            <a:r>
              <a:rPr lang="zh-CN" altLang="en-US" sz="1100" dirty="0"/>
              <a:t> </a:t>
            </a:r>
            <a:r>
              <a:rPr lang="en-US" altLang="zh-CN" sz="1100" dirty="0"/>
              <a:t>All</a:t>
            </a:r>
            <a:r>
              <a:rPr lang="zh-CN" altLang="en-US" sz="1100" dirty="0"/>
              <a:t> </a:t>
            </a:r>
            <a:r>
              <a:rPr lang="en-US" altLang="zh-CN" sz="1100" dirty="0"/>
              <a:t>Round</a:t>
            </a:r>
          </a:p>
          <a:p>
            <a:r>
              <a:rPr lang="en-US" sz="1100" dirty="0"/>
              <a:t>Gender</a:t>
            </a:r>
            <a:r>
              <a:rPr lang="en-US" altLang="zh-CN" sz="1100" dirty="0"/>
              <a:t>:</a:t>
            </a:r>
            <a:r>
              <a:rPr lang="zh-CN" altLang="en-US" sz="1100" dirty="0"/>
              <a:t> </a:t>
            </a:r>
            <a:r>
              <a:rPr lang="en-US" altLang="zh-CN" sz="1100" dirty="0"/>
              <a:t>Male</a:t>
            </a:r>
          </a:p>
          <a:p>
            <a:r>
              <a:rPr lang="en-US" altLang="zh-CN" sz="1100" dirty="0"/>
              <a:t>Job:</a:t>
            </a:r>
            <a:r>
              <a:rPr lang="zh-CN" altLang="en-US" sz="1100" dirty="0"/>
              <a:t> </a:t>
            </a:r>
            <a:r>
              <a:rPr lang="en-US" altLang="zh-CN" sz="1100" dirty="0"/>
              <a:t>Harvard</a:t>
            </a:r>
            <a:r>
              <a:rPr lang="zh-CN" altLang="en-US" sz="1100" dirty="0"/>
              <a:t> </a:t>
            </a:r>
            <a:r>
              <a:rPr lang="en-US" altLang="zh-CN" sz="1100" dirty="0"/>
              <a:t>Undergraduate</a:t>
            </a:r>
          </a:p>
          <a:p>
            <a:r>
              <a:rPr lang="en-US" altLang="zh-CN" sz="1100" dirty="0"/>
              <a:t>Rating:</a:t>
            </a:r>
            <a:r>
              <a:rPr lang="zh-CN" altLang="en-US" sz="1100" dirty="0"/>
              <a:t> </a:t>
            </a:r>
            <a:r>
              <a:rPr lang="en-US" altLang="zh-CN" sz="1100" dirty="0"/>
              <a:t>3</a:t>
            </a:r>
            <a:r>
              <a:rPr lang="zh-CN" altLang="en-US" sz="1100" dirty="0"/>
              <a:t> </a:t>
            </a:r>
            <a:r>
              <a:rPr lang="en-US" altLang="zh-CN" sz="1100" dirty="0"/>
              <a:t>star/2000</a:t>
            </a:r>
            <a:r>
              <a:rPr lang="zh-CN" altLang="en-US" sz="1100" dirty="0"/>
              <a:t> </a:t>
            </a:r>
            <a:r>
              <a:rPr lang="en-US" altLang="zh-CN" sz="1100" dirty="0"/>
              <a:t>reviews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743264-F9EE-8344-9241-B0780177A93C}"/>
              </a:ext>
            </a:extLst>
          </p:cNvPr>
          <p:cNvSpPr txBox="1"/>
          <p:nvPr/>
        </p:nvSpPr>
        <p:spPr>
          <a:xfrm>
            <a:off x="1679328" y="4657227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Sample</a:t>
            </a:r>
            <a:r>
              <a:rPr lang="zh-CN" altLang="en-US" sz="1200" dirty="0"/>
              <a:t> </a:t>
            </a:r>
            <a:r>
              <a:rPr lang="en-US" altLang="zh-CN" sz="1200" dirty="0"/>
              <a:t>Video</a:t>
            </a:r>
            <a:endParaRPr lang="en-US"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CF4124F-985F-9746-A168-A7381EEF01F5}"/>
              </a:ext>
            </a:extLst>
          </p:cNvPr>
          <p:cNvSpPr/>
          <p:nvPr/>
        </p:nvSpPr>
        <p:spPr>
          <a:xfrm>
            <a:off x="1679328" y="5019040"/>
            <a:ext cx="1074445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Ask</a:t>
            </a:r>
            <a:r>
              <a:rPr lang="zh-CN" altLang="en-US" sz="1600" dirty="0"/>
              <a:t> </a:t>
            </a:r>
            <a:r>
              <a:rPr lang="en-US" altLang="zh-CN" sz="1600" dirty="0"/>
              <a:t>Him</a:t>
            </a:r>
            <a:endParaRPr lang="en-US" sz="1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802501-76DC-3F42-A030-FEE203F8357B}"/>
              </a:ext>
            </a:extLst>
          </p:cNvPr>
          <p:cNvCxnSpPr/>
          <p:nvPr/>
        </p:nvCxnSpPr>
        <p:spPr>
          <a:xfrm flipV="1">
            <a:off x="2374569" y="4657227"/>
            <a:ext cx="1719911" cy="55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0F7356-771B-684B-8E6B-D225680CB257}"/>
              </a:ext>
            </a:extLst>
          </p:cNvPr>
          <p:cNvSpPr txBox="1"/>
          <p:nvPr/>
        </p:nvSpPr>
        <p:spPr>
          <a:xfrm>
            <a:off x="4026998" y="4465719"/>
            <a:ext cx="825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him a question privately (redirected to “asking page” with assign teacher checked)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0E30F4-3BA6-2A4B-9FDA-F361F4CA7CB6}"/>
              </a:ext>
            </a:extLst>
          </p:cNvPr>
          <p:cNvCxnSpPr/>
          <p:nvPr/>
        </p:nvCxnSpPr>
        <p:spPr>
          <a:xfrm flipV="1">
            <a:off x="2150046" y="2335427"/>
            <a:ext cx="2113035" cy="186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5DBEC1-D911-6047-9BD4-A2229499778E}"/>
              </a:ext>
            </a:extLst>
          </p:cNvPr>
          <p:cNvSpPr txBox="1"/>
          <p:nvPr/>
        </p:nvSpPr>
        <p:spPr>
          <a:xfrm>
            <a:off x="4337222" y="2063578"/>
            <a:ext cx="385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video uploaded by the teacher</a:t>
            </a:r>
          </a:p>
        </p:txBody>
      </p:sp>
    </p:spTree>
    <p:extLst>
      <p:ext uri="{BB962C8B-B14F-4D97-AF65-F5344CB8AC3E}">
        <p14:creationId xmlns:p14="http://schemas.microsoft.com/office/powerpoint/2010/main" val="8971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334-2D1C-0246-9D68-E9632A5E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0719" cy="1325563"/>
          </a:xfrm>
        </p:spPr>
        <p:txBody>
          <a:bodyPr/>
          <a:lstStyle/>
          <a:p>
            <a:r>
              <a:rPr lang="en-US" dirty="0"/>
              <a:t>Pop up video screen (it is a way we store data)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996BC52-E40C-AB48-B70F-428DA1AB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D84FC0-8927-324C-8723-1332B807377F}"/>
              </a:ext>
            </a:extLst>
          </p:cNvPr>
          <p:cNvSpPr/>
          <p:nvPr/>
        </p:nvSpPr>
        <p:spPr>
          <a:xfrm>
            <a:off x="1165507" y="5533091"/>
            <a:ext cx="2136809" cy="404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54349B86-938C-864F-A234-E985C87CE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97" y="5575343"/>
            <a:ext cx="696495" cy="365660"/>
          </a:xfrm>
          <a:prstGeom prst="rect">
            <a:avLst/>
          </a:prstGeom>
        </p:spPr>
      </p:pic>
      <p:pic>
        <p:nvPicPr>
          <p:cNvPr id="9" name="Graphic 8" descr="Play">
            <a:extLst>
              <a:ext uri="{FF2B5EF4-FFF2-40B4-BE49-F238E27FC236}">
                <a16:creationId xmlns:a16="http://schemas.microsoft.com/office/drawing/2014/main" id="{EFC05192-4AC8-3146-9D37-99280A36A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810" y="5586119"/>
            <a:ext cx="358405" cy="35840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9B1E708-59E2-0942-8232-F4ACEA28F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995" y="5561708"/>
            <a:ext cx="391217" cy="391217"/>
          </a:xfrm>
          <a:prstGeom prst="rect">
            <a:avLst/>
          </a:prstGeom>
        </p:spPr>
      </p:pic>
      <p:pic>
        <p:nvPicPr>
          <p:cNvPr id="11" name="Graphic 10" descr="Chat RTL">
            <a:extLst>
              <a:ext uri="{FF2B5EF4-FFF2-40B4-BE49-F238E27FC236}">
                <a16:creationId xmlns:a16="http://schemas.microsoft.com/office/drawing/2014/main" id="{9488EE1C-74D8-F841-8E90-09EC1D084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7782" y="5608862"/>
            <a:ext cx="344103" cy="34410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052A8F5-0C8D-2A44-AB3C-4827170F4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10"/>
          <a:srcRect l="58762"/>
          <a:stretch/>
        </p:blipFill>
        <p:spPr>
          <a:xfrm>
            <a:off x="1165507" y="2113771"/>
            <a:ext cx="2136809" cy="3454400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BD49E9-0E9E-1140-92D8-4BE20E718165}"/>
              </a:ext>
            </a:extLst>
          </p:cNvPr>
          <p:cNvCxnSpPr/>
          <p:nvPr/>
        </p:nvCxnSpPr>
        <p:spPr>
          <a:xfrm flipV="1">
            <a:off x="2661885" y="1915297"/>
            <a:ext cx="1551769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F798D7-A2DB-5346-8CC1-04C2E7B96D3A}"/>
              </a:ext>
            </a:extLst>
          </p:cNvPr>
          <p:cNvSpPr txBox="1"/>
          <p:nvPr/>
        </p:nvSpPr>
        <p:spPr>
          <a:xfrm>
            <a:off x="4324865" y="169068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Swipe to next video</a:t>
            </a:r>
          </a:p>
        </p:txBody>
      </p:sp>
      <p:pic>
        <p:nvPicPr>
          <p:cNvPr id="23" name="Graphic 22" descr="Chat bubble">
            <a:extLst>
              <a:ext uri="{FF2B5EF4-FFF2-40B4-BE49-F238E27FC236}">
                <a16:creationId xmlns:a16="http://schemas.microsoft.com/office/drawing/2014/main" id="{BEFDCBB6-865D-FF40-8C5F-9D1797A43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6352" y="4435091"/>
            <a:ext cx="495259" cy="49525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06D3FCC-265F-084B-8D08-8B1051A4F6CE}"/>
              </a:ext>
            </a:extLst>
          </p:cNvPr>
          <p:cNvSpPr/>
          <p:nvPr/>
        </p:nvSpPr>
        <p:spPr>
          <a:xfrm>
            <a:off x="2891066" y="4003590"/>
            <a:ext cx="391217" cy="394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035B6B1D-B10D-9042-8C6E-9FB527C35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2968" y="4019143"/>
            <a:ext cx="369332" cy="369332"/>
          </a:xfrm>
          <a:prstGeom prst="rect">
            <a:avLst/>
          </a:prstGeom>
        </p:spPr>
      </p:pic>
      <p:pic>
        <p:nvPicPr>
          <p:cNvPr id="28" name="Graphic 27" descr="Heart">
            <a:extLst>
              <a:ext uri="{FF2B5EF4-FFF2-40B4-BE49-F238E27FC236}">
                <a16:creationId xmlns:a16="http://schemas.microsoft.com/office/drawing/2014/main" id="{E43C962F-8AF3-BC41-A2E2-E8040C90D6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32381" y="4875332"/>
            <a:ext cx="500617" cy="5006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C04051-75FD-6B4D-B8ED-39063CE1F5B1}"/>
              </a:ext>
            </a:extLst>
          </p:cNvPr>
          <p:cNvCxnSpPr>
            <a:stCxn id="26" idx="0"/>
          </p:cNvCxnSpPr>
          <p:nvPr/>
        </p:nvCxnSpPr>
        <p:spPr>
          <a:xfrm flipV="1">
            <a:off x="3107634" y="3429000"/>
            <a:ext cx="1328442" cy="590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9496CE-EEC4-7F41-ACE2-09F25E1D42BE}"/>
              </a:ext>
            </a:extLst>
          </p:cNvPr>
          <p:cNvSpPr txBox="1"/>
          <p:nvPr/>
        </p:nvSpPr>
        <p:spPr>
          <a:xfrm>
            <a:off x="4460789" y="3269938"/>
            <a:ext cx="462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 profile (redirected to “teacher profile”)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2A0A03-1484-524B-8E1E-57A326F1D4F6}"/>
              </a:ext>
            </a:extLst>
          </p:cNvPr>
          <p:cNvCxnSpPr/>
          <p:nvPr/>
        </p:nvCxnSpPr>
        <p:spPr>
          <a:xfrm flipV="1">
            <a:off x="3245212" y="4019143"/>
            <a:ext cx="1215577" cy="66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38F9C4-7D55-E345-A765-9878D9DAEB56}"/>
              </a:ext>
            </a:extLst>
          </p:cNvPr>
          <p:cNvSpPr txBox="1"/>
          <p:nvPr/>
        </p:nvSpPr>
        <p:spPr>
          <a:xfrm>
            <a:off x="4460789" y="3765926"/>
            <a:ext cx="449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Aske the teacher (redirected to ”asking page”)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E16C80-44E2-DC41-99DE-A8E34FCFDE53}"/>
              </a:ext>
            </a:extLst>
          </p:cNvPr>
          <p:cNvCxnSpPr/>
          <p:nvPr/>
        </p:nvCxnSpPr>
        <p:spPr>
          <a:xfrm flipV="1">
            <a:off x="3107634" y="4682720"/>
            <a:ext cx="1489080" cy="42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72D075-B8BB-3B4D-8BF3-FC7127432281}"/>
              </a:ext>
            </a:extLst>
          </p:cNvPr>
          <p:cNvSpPr txBox="1"/>
          <p:nvPr/>
        </p:nvSpPr>
        <p:spPr>
          <a:xfrm>
            <a:off x="4658497" y="4435091"/>
            <a:ext cx="21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Likes teachers Video</a:t>
            </a:r>
          </a:p>
        </p:txBody>
      </p:sp>
    </p:spTree>
    <p:extLst>
      <p:ext uri="{BB962C8B-B14F-4D97-AF65-F5344CB8AC3E}">
        <p14:creationId xmlns:p14="http://schemas.microsoft.com/office/powerpoint/2010/main" val="116892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87E9-3BEB-3544-A6AA-33ED119C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page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3672BE3-4619-F948-9264-A01D3305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2" y="1512165"/>
            <a:ext cx="2476981" cy="5236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ADC4CD-203A-EA49-A348-71AD4D7B1FB4}"/>
              </a:ext>
            </a:extLst>
          </p:cNvPr>
          <p:cNvSpPr/>
          <p:nvPr/>
        </p:nvSpPr>
        <p:spPr>
          <a:xfrm>
            <a:off x="1157837" y="5556043"/>
            <a:ext cx="2136809" cy="404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EC53957B-0518-9F48-89CA-773D08D0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97" y="5575343"/>
            <a:ext cx="696495" cy="365660"/>
          </a:xfrm>
          <a:prstGeom prst="rect">
            <a:avLst/>
          </a:prstGeom>
        </p:spPr>
      </p:pic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B7C2BD8B-6D1B-FF4C-AF97-8AFDBE863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0810" y="5586119"/>
            <a:ext cx="358405" cy="358405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DC5A0AF9-229A-EC41-BDB4-155C130231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995" y="5561708"/>
            <a:ext cx="391217" cy="391217"/>
          </a:xfrm>
          <a:prstGeom prst="rect">
            <a:avLst/>
          </a:prstGeom>
        </p:spPr>
      </p:pic>
      <p:pic>
        <p:nvPicPr>
          <p:cNvPr id="10" name="Graphic 9" descr="Chat RTL">
            <a:extLst>
              <a:ext uri="{FF2B5EF4-FFF2-40B4-BE49-F238E27FC236}">
                <a16:creationId xmlns:a16="http://schemas.microsoft.com/office/drawing/2014/main" id="{F33C11D4-1A08-9547-81C2-26EEDB2EE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7782" y="5608862"/>
            <a:ext cx="344103" cy="34410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5C9B55F-DDC3-0D46-B304-868506322A14}"/>
              </a:ext>
            </a:extLst>
          </p:cNvPr>
          <p:cNvSpPr/>
          <p:nvPr/>
        </p:nvSpPr>
        <p:spPr>
          <a:xfrm>
            <a:off x="1207265" y="2162433"/>
            <a:ext cx="547394" cy="531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User">
            <a:extLst>
              <a:ext uri="{FF2B5EF4-FFF2-40B4-BE49-F238E27FC236}">
                <a16:creationId xmlns:a16="http://schemas.microsoft.com/office/drawing/2014/main" id="{2A30F8D0-309B-D44C-8472-13FD1D4DAE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453" y="2183626"/>
            <a:ext cx="430427" cy="43042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0C1DB9-8F8D-9D47-A8A4-5389AC2CDB03}"/>
              </a:ext>
            </a:extLst>
          </p:cNvPr>
          <p:cNvSpPr txBox="1"/>
          <p:nvPr/>
        </p:nvSpPr>
        <p:spPr>
          <a:xfrm>
            <a:off x="1835874" y="2270125"/>
            <a:ext cx="1410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Student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FA715-9643-094F-989C-313946248AA5}"/>
              </a:ext>
            </a:extLst>
          </p:cNvPr>
          <p:cNvSpPr txBox="1"/>
          <p:nvPr/>
        </p:nvSpPr>
        <p:spPr>
          <a:xfrm>
            <a:off x="1278453" y="2693773"/>
            <a:ext cx="189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20 questions remaining</a:t>
            </a:r>
          </a:p>
          <a:p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altLang="zh-CN" sz="1400" dirty="0">
                <a:solidFill>
                  <a:srgbClr val="C00000"/>
                </a:solidFill>
              </a:rPr>
              <a:t>sked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2301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questions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6C2D64-3E41-F14E-AB7D-7C2946A0BC5B}"/>
              </a:ext>
            </a:extLst>
          </p:cNvPr>
          <p:cNvCxnSpPr>
            <a:cxnSpLocks/>
          </p:cNvCxnSpPr>
          <p:nvPr/>
        </p:nvCxnSpPr>
        <p:spPr>
          <a:xfrm>
            <a:off x="1507524" y="4670854"/>
            <a:ext cx="1542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E523FA-0927-4B47-B0AE-45637D77B2AE}"/>
              </a:ext>
            </a:extLst>
          </p:cNvPr>
          <p:cNvSpPr/>
          <p:nvPr/>
        </p:nvSpPr>
        <p:spPr>
          <a:xfrm>
            <a:off x="1489322" y="4621279"/>
            <a:ext cx="1364673" cy="109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1B0EF5-E704-E542-8C24-88EB8F3E76A4}"/>
              </a:ext>
            </a:extLst>
          </p:cNvPr>
          <p:cNvCxnSpPr/>
          <p:nvPr/>
        </p:nvCxnSpPr>
        <p:spPr>
          <a:xfrm flipV="1">
            <a:off x="2661885" y="2963917"/>
            <a:ext cx="3313246" cy="170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213580-15C0-9A4C-AE72-0DC925C9EE2B}"/>
              </a:ext>
            </a:extLst>
          </p:cNvPr>
          <p:cNvSpPr txBox="1"/>
          <p:nvPr/>
        </p:nvSpPr>
        <p:spPr>
          <a:xfrm>
            <a:off x="6096000" y="2693773"/>
            <a:ext cx="293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ko-KR" altLang="en-US" dirty="0" err="1"/>
              <a:t>信用度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301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UI interface map</vt:lpstr>
      <vt:lpstr>Registration page</vt:lpstr>
      <vt:lpstr>Registration page 2</vt:lpstr>
      <vt:lpstr>Main page</vt:lpstr>
      <vt:lpstr>asking page</vt:lpstr>
      <vt:lpstr>Answers page</vt:lpstr>
      <vt:lpstr>Teacher Profile</vt:lpstr>
      <vt:lpstr>Pop up video screen (it is a way we store data)</vt:lpstr>
      <vt:lpstr>Personal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interface map</dc:title>
  <dc:creator>Microsoft Office User</dc:creator>
  <cp:lastModifiedBy>Microsoft Office User</cp:lastModifiedBy>
  <cp:revision>15</cp:revision>
  <dcterms:created xsi:type="dcterms:W3CDTF">2019-12-09T02:14:28Z</dcterms:created>
  <dcterms:modified xsi:type="dcterms:W3CDTF">2019-12-13T07:51:20Z</dcterms:modified>
</cp:coreProperties>
</file>