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6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17A17C-78B2-4C37-894E-C6B0B478C4D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5E1AED2-9670-4807-B665-26FFB83E3B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0042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그림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그림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그림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그림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그림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5/20/18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01E217-74AA-4E00-B235-3C61838D6E2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Level마스터 텍스트 스타일을 편집합니다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5/20/18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F459E88-A8E2-442F-8481-5C482AEEC0C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sjava/android_core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studio/?hl=k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uTURBO/ros-app-tb3-voiceorder.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java/android_cor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28662" y="4500570"/>
            <a:ext cx="7271640" cy="70120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Open Source Robot Android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5585670" y="5944680"/>
            <a:ext cx="2201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2018년 5월 23일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현 옥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그림 120"/>
          <p:cNvPicPr/>
          <p:nvPr/>
        </p:nvPicPr>
        <p:blipFill>
          <a:blip r:embed="rId2"/>
          <a:stretch/>
        </p:blipFill>
        <p:spPr>
          <a:xfrm>
            <a:off x="7680960" y="5773320"/>
            <a:ext cx="1160640" cy="973800"/>
          </a:xfrm>
          <a:prstGeom prst="rect">
            <a:avLst/>
          </a:prstGeom>
          <a:ln>
            <a:noFill/>
          </a:ln>
        </p:spPr>
      </p:pic>
      <p:pic>
        <p:nvPicPr>
          <p:cNvPr id="122" name="그림 121"/>
          <p:cNvPicPr/>
          <p:nvPr/>
        </p:nvPicPr>
        <p:blipFill>
          <a:blip r:embed="rId3"/>
          <a:srcRect l="7993" t="10661" r="12003" b="19995"/>
          <a:stretch/>
        </p:blipFill>
        <p:spPr>
          <a:xfrm>
            <a:off x="767520" y="731520"/>
            <a:ext cx="7314840" cy="356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-16200" y="0"/>
            <a:ext cx="4445324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</a:t>
            </a:r>
            <a:r>
              <a:rPr lang="en-US" sz="2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</a:t>
            </a: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Life Cycle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5"/>
          <p:cNvPicPr/>
          <p:nvPr/>
        </p:nvPicPr>
        <p:blipFill>
          <a:blip r:embed="rId2"/>
          <a:stretch/>
        </p:blipFill>
        <p:spPr>
          <a:xfrm>
            <a:off x="0" y="1299818"/>
            <a:ext cx="3808800" cy="292680"/>
          </a:xfrm>
          <a:prstGeom prst="rect">
            <a:avLst/>
          </a:prstGeom>
          <a:ln w="9360">
            <a:noFill/>
          </a:ln>
        </p:spPr>
      </p:pic>
      <p:pic>
        <p:nvPicPr>
          <p:cNvPr id="197" name="Picture 7"/>
          <p:cNvPicPr/>
          <p:nvPr/>
        </p:nvPicPr>
        <p:blipFill>
          <a:blip r:embed="rId3"/>
          <a:stretch/>
        </p:blipFill>
        <p:spPr>
          <a:xfrm>
            <a:off x="500040" y="2585738"/>
            <a:ext cx="2494080" cy="2684520"/>
          </a:xfrm>
          <a:prstGeom prst="rect">
            <a:avLst/>
          </a:prstGeom>
          <a:ln w="9360">
            <a:noFill/>
          </a:ln>
        </p:spPr>
      </p:pic>
      <p:pic>
        <p:nvPicPr>
          <p:cNvPr id="198" name="Picture 9"/>
          <p:cNvPicPr/>
          <p:nvPr/>
        </p:nvPicPr>
        <p:blipFill>
          <a:blip r:embed="rId4"/>
          <a:stretch/>
        </p:blipFill>
        <p:spPr>
          <a:xfrm>
            <a:off x="4305960" y="785880"/>
            <a:ext cx="4584240" cy="5670720"/>
          </a:xfrm>
          <a:prstGeom prst="rect">
            <a:avLst/>
          </a:prstGeom>
          <a:ln>
            <a:noFill/>
          </a:ln>
        </p:spPr>
      </p:pic>
      <p:pic>
        <p:nvPicPr>
          <p:cNvPr id="199" name="Picture 6"/>
          <p:cNvPicPr/>
          <p:nvPr/>
        </p:nvPicPr>
        <p:blipFill>
          <a:blip r:embed="rId5"/>
          <a:stretch/>
        </p:blipFill>
        <p:spPr>
          <a:xfrm>
            <a:off x="214200" y="1799858"/>
            <a:ext cx="3927600" cy="268200"/>
          </a:xfrm>
          <a:prstGeom prst="rect">
            <a:avLst/>
          </a:prstGeom>
          <a:ln w="9360">
            <a:noFill/>
          </a:ln>
        </p:spPr>
      </p:pic>
      <p:sp>
        <p:nvSpPr>
          <p:cNvPr id="200" name="CustomShape 2"/>
          <p:cNvSpPr/>
          <p:nvPr/>
        </p:nvSpPr>
        <p:spPr>
          <a:xfrm flipV="1">
            <a:off x="2143080" y="1511858"/>
            <a:ext cx="784440" cy="4273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 rot="5400000" flipH="1" flipV="1">
            <a:off x="357120" y="3369098"/>
            <a:ext cx="3070440" cy="3556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4273560" y="500040"/>
            <a:ext cx="21092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  Activity 생명 주기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78560" y="5371778"/>
            <a:ext cx="326448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6"/>
              </a:rPr>
              <a:t>https://github.com/rosjava/android_core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158760" y="728138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RosActivity는 안드로이드의 기본 Activity 생명주기는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기반으로 한다.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 rot="10800000" flipV="1">
            <a:off x="8141400" y="4425840"/>
            <a:ext cx="1212840" cy="927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9"/>
          <p:cNvPicPr/>
          <p:nvPr/>
        </p:nvPicPr>
        <p:blipFill>
          <a:blip r:embed="rId3"/>
          <a:stretch/>
        </p:blipFill>
        <p:spPr>
          <a:xfrm>
            <a:off x="4487040" y="785880"/>
            <a:ext cx="4584240" cy="567072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4490640" y="500040"/>
            <a:ext cx="21884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수정된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생명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주기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-16200" y="0"/>
            <a:ext cx="37652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14200" y="2428946"/>
            <a:ext cx="2355840" cy="42855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Roscore와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연결하는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Binding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하는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부분을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추가했음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14200" y="4929076"/>
            <a:ext cx="2998800" cy="11431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함수를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추가하여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Core와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연결된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NodeMainExecutor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class에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넣어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돌려줌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를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상속한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MainActiviyt에서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NodeMainExecutor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를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가지고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pulbish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subscribe를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등록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할 수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있음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5757480" y="2442240"/>
            <a:ext cx="1427400" cy="141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5744160" y="1185480"/>
            <a:ext cx="1427400" cy="141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214200" y="1928906"/>
            <a:ext cx="2784600" cy="454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생성자 함수 추가.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이름 같은 parameter 전달 받음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214200" y="6215040"/>
            <a:ext cx="2355840" cy="42867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Roscore와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연결하는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unBinding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하는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부분을추가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5"/>
          <p:cNvPicPr/>
          <p:nvPr/>
        </p:nvPicPr>
        <p:blipFill>
          <a:blip r:embed="rId4" cstate="print"/>
          <a:srcRect/>
          <a:stretch/>
        </p:blipFill>
        <p:spPr>
          <a:xfrm>
            <a:off x="214200" y="1214422"/>
            <a:ext cx="2357536" cy="641404"/>
          </a:xfrm>
          <a:prstGeom prst="rect">
            <a:avLst/>
          </a:prstGeom>
          <a:ln>
            <a:noFill/>
          </a:ln>
        </p:spPr>
      </p:pic>
      <p:pic>
        <p:nvPicPr>
          <p:cNvPr id="220" name="Picture 6"/>
          <p:cNvPicPr/>
          <p:nvPr/>
        </p:nvPicPr>
        <p:blipFill>
          <a:blip r:embed="rId5"/>
          <a:srcRect/>
          <a:stretch/>
        </p:blipFill>
        <p:spPr>
          <a:xfrm>
            <a:off x="214200" y="3000372"/>
            <a:ext cx="2428974" cy="1856090"/>
          </a:xfrm>
          <a:prstGeom prst="rect">
            <a:avLst/>
          </a:prstGeom>
          <a:ln w="9360">
            <a:noFill/>
          </a:ln>
        </p:spPr>
      </p:pic>
      <p:sp>
        <p:nvSpPr>
          <p:cNvPr id="221" name="CustomShape 13"/>
          <p:cNvSpPr/>
          <p:nvPr/>
        </p:nvSpPr>
        <p:spPr>
          <a:xfrm>
            <a:off x="285720" y="571480"/>
            <a:ext cx="3643338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실행시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첫화면에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나타나는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아래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화면은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전부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정의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되어있음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0" name="꺾인 연결선 19"/>
          <p:cNvCxnSpPr>
            <a:endCxn id="217" idx="3"/>
          </p:cNvCxnSpPr>
          <p:nvPr/>
        </p:nvCxnSpPr>
        <p:spPr>
          <a:xfrm rot="10800000" flipV="1">
            <a:off x="2998800" y="1214422"/>
            <a:ext cx="2716208" cy="941644"/>
          </a:xfrm>
          <a:prstGeom prst="bentConnector3">
            <a:avLst>
              <a:gd name="adj1" fmla="val 8793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211" idx="3"/>
          </p:cNvCxnSpPr>
          <p:nvPr/>
        </p:nvCxnSpPr>
        <p:spPr>
          <a:xfrm rot="10800000" flipV="1">
            <a:off x="2570040" y="1714487"/>
            <a:ext cx="3144968" cy="92873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14" idx="1"/>
            <a:endCxn id="212" idx="3"/>
          </p:cNvCxnSpPr>
          <p:nvPr/>
        </p:nvCxnSpPr>
        <p:spPr>
          <a:xfrm rot="10800000" flipV="1">
            <a:off x="3213000" y="2512979"/>
            <a:ext cx="2544480" cy="2987661"/>
          </a:xfrm>
          <a:prstGeom prst="bentConnector3">
            <a:avLst>
              <a:gd name="adj1" fmla="val 56275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18" idx="3"/>
          </p:cNvCxnSpPr>
          <p:nvPr/>
        </p:nvCxnSpPr>
        <p:spPr>
          <a:xfrm rot="10800000" flipV="1">
            <a:off x="2570040" y="5643577"/>
            <a:ext cx="3216406" cy="785797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1080"/>
            <a:ext cx="4357686" cy="49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5-4 message type setting 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그림 223"/>
          <p:cNvPicPr/>
          <p:nvPr/>
        </p:nvPicPr>
        <p:blipFill>
          <a:blip r:embed="rId2"/>
          <a:srcRect/>
          <a:stretch/>
        </p:blipFill>
        <p:spPr>
          <a:xfrm>
            <a:off x="3017520" y="822960"/>
            <a:ext cx="5928120" cy="789840"/>
          </a:xfrm>
          <a:prstGeom prst="rect">
            <a:avLst/>
          </a:prstGeom>
          <a:ln>
            <a:noFill/>
          </a:ln>
        </p:spPr>
      </p:pic>
      <p:pic>
        <p:nvPicPr>
          <p:cNvPr id="225" name="그림 224"/>
          <p:cNvPicPr/>
          <p:nvPr/>
        </p:nvPicPr>
        <p:blipFill>
          <a:blip r:embed="rId3"/>
          <a:stretch/>
        </p:blipFill>
        <p:spPr>
          <a:xfrm>
            <a:off x="221400" y="731520"/>
            <a:ext cx="2591640" cy="41144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 flipV="1">
            <a:off x="1737360" y="942480"/>
            <a:ext cx="1371240" cy="3902040"/>
          </a:xfrm>
          <a:prstGeom prst="bentConnector3">
            <a:avLst>
              <a:gd name="adj1" fmla="val 87973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7" name="그림 226"/>
          <p:cNvPicPr/>
          <p:nvPr/>
        </p:nvPicPr>
        <p:blipFill>
          <a:blip r:embed="rId4"/>
          <a:stretch/>
        </p:blipFill>
        <p:spPr>
          <a:xfrm>
            <a:off x="3222720" y="1933920"/>
            <a:ext cx="3817800" cy="455796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6968880" y="13716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7329240" y="119196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8841600" y="101232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7401960" y="83268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7"/>
          <p:cNvSpPr/>
          <p:nvPr/>
        </p:nvSpPr>
        <p:spPr>
          <a:xfrm>
            <a:off x="4234320" y="241704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6790680" y="31014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9"/>
          <p:cNvSpPr/>
          <p:nvPr/>
        </p:nvSpPr>
        <p:spPr>
          <a:xfrm>
            <a:off x="6899040" y="558576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2" name="Shape 21"/>
          <p:cNvCxnSpPr>
            <a:endCxn id="234" idx="6"/>
          </p:cNvCxnSpPr>
          <p:nvPr/>
        </p:nvCxnSpPr>
        <p:spPr>
          <a:xfrm rot="5400000">
            <a:off x="4965662" y="3453194"/>
            <a:ext cx="4202564" cy="153648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29" idx="4"/>
            <a:endCxn id="233" idx="6"/>
          </p:cNvCxnSpPr>
          <p:nvPr/>
        </p:nvCxnSpPr>
        <p:spPr>
          <a:xfrm rot="5400000">
            <a:off x="6196320" y="1968480"/>
            <a:ext cx="1863900" cy="49302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230" idx="6"/>
            <a:endCxn id="232" idx="1"/>
          </p:cNvCxnSpPr>
          <p:nvPr/>
        </p:nvCxnSpPr>
        <p:spPr>
          <a:xfrm flipH="1">
            <a:off x="4247658" y="1057860"/>
            <a:ext cx="4685022" cy="1372518"/>
          </a:xfrm>
          <a:prstGeom prst="bentConnector4">
            <a:avLst>
              <a:gd name="adj1" fmla="val -542"/>
              <a:gd name="adj2" fmla="val 51173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31" idx="6"/>
            <a:endCxn id="233" idx="6"/>
          </p:cNvCxnSpPr>
          <p:nvPr/>
        </p:nvCxnSpPr>
        <p:spPr>
          <a:xfrm flipH="1">
            <a:off x="6881760" y="878220"/>
            <a:ext cx="611280" cy="2268720"/>
          </a:xfrm>
          <a:prstGeom prst="bentConnector3">
            <a:avLst>
              <a:gd name="adj1" fmla="val -37397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1080"/>
            <a:ext cx="6786578" cy="49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</a:t>
            </a:r>
            <a:r>
              <a:rPr lang="en-US" sz="2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subscribe </a:t>
            </a:r>
            <a:r>
              <a:rPr lang="en-US" sz="25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Odometry</a:t>
            </a:r>
            <a:r>
              <a:rPr lang="en-US" sz="2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1"/>
          <p:cNvPicPr/>
          <p:nvPr/>
        </p:nvPicPr>
        <p:blipFill>
          <a:blip r:embed="rId2"/>
          <a:stretch/>
        </p:blipFill>
        <p:spPr>
          <a:xfrm>
            <a:off x="357120" y="1000080"/>
            <a:ext cx="2876760" cy="1641600"/>
          </a:xfrm>
          <a:prstGeom prst="rect">
            <a:avLst/>
          </a:prstGeom>
          <a:ln w="9360">
            <a:noFill/>
          </a:ln>
        </p:spPr>
      </p:pic>
      <p:pic>
        <p:nvPicPr>
          <p:cNvPr id="241" name="Picture 2"/>
          <p:cNvPicPr/>
          <p:nvPr/>
        </p:nvPicPr>
        <p:blipFill>
          <a:blip r:embed="rId3"/>
          <a:stretch/>
        </p:blipFill>
        <p:spPr>
          <a:xfrm>
            <a:off x="3429000" y="1143000"/>
            <a:ext cx="5484960" cy="3980160"/>
          </a:xfrm>
          <a:prstGeom prst="rect">
            <a:avLst/>
          </a:prstGeom>
          <a:ln w="9360"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5214942" y="2767008"/>
            <a:ext cx="500066" cy="1682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7818" y="2962272"/>
            <a:ext cx="1428760" cy="1682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4" y="4760922"/>
            <a:ext cx="1643074" cy="1682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-15120" y="1080"/>
            <a:ext cx="8016144" cy="49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 subscribe </a:t>
            </a:r>
            <a:r>
              <a:rPr lang="en-US" sz="2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CompressedImage</a:t>
            </a: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)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1"/>
          <p:cNvPicPr/>
          <p:nvPr/>
        </p:nvPicPr>
        <p:blipFill>
          <a:blip r:embed="rId2"/>
          <a:stretch/>
        </p:blipFill>
        <p:spPr>
          <a:xfrm>
            <a:off x="214200" y="571320"/>
            <a:ext cx="2876760" cy="1641600"/>
          </a:xfrm>
          <a:prstGeom prst="rect">
            <a:avLst/>
          </a:prstGeom>
          <a:ln w="9360">
            <a:noFill/>
          </a:ln>
        </p:spPr>
      </p:pic>
      <p:pic>
        <p:nvPicPr>
          <p:cNvPr id="244" name="Picture 2"/>
          <p:cNvPicPr/>
          <p:nvPr/>
        </p:nvPicPr>
        <p:blipFill>
          <a:blip r:embed="rId3"/>
          <a:stretch/>
        </p:blipFill>
        <p:spPr>
          <a:xfrm>
            <a:off x="3214800" y="1357200"/>
            <a:ext cx="5608800" cy="3999240"/>
          </a:xfrm>
          <a:prstGeom prst="rect">
            <a:avLst/>
          </a:prstGeom>
          <a:ln w="9360"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5357818" y="1714488"/>
            <a:ext cx="2143140" cy="2206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29256" y="1943478"/>
            <a:ext cx="2071702" cy="1809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00694" y="5000636"/>
            <a:ext cx="2500330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4480" y="0"/>
            <a:ext cx="6619222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5-6 Publish Setting ( publish Twist , String )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Picture 1"/>
          <p:cNvPicPr/>
          <p:nvPr/>
        </p:nvPicPr>
        <p:blipFill>
          <a:blip r:embed="rId2"/>
          <a:stretch/>
        </p:blipFill>
        <p:spPr>
          <a:xfrm>
            <a:off x="357120" y="1000080"/>
            <a:ext cx="2876760" cy="1641600"/>
          </a:xfrm>
          <a:prstGeom prst="rect">
            <a:avLst/>
          </a:prstGeom>
          <a:ln w="9360">
            <a:noFill/>
          </a:ln>
        </p:spPr>
      </p:pic>
      <p:pic>
        <p:nvPicPr>
          <p:cNvPr id="247" name="Picture 3"/>
          <p:cNvPicPr/>
          <p:nvPr/>
        </p:nvPicPr>
        <p:blipFill>
          <a:blip r:embed="rId3"/>
          <a:stretch/>
        </p:blipFill>
        <p:spPr>
          <a:xfrm>
            <a:off x="3714840" y="1071720"/>
            <a:ext cx="4341960" cy="1522440"/>
          </a:xfrm>
          <a:prstGeom prst="rect">
            <a:avLst/>
          </a:prstGeom>
          <a:ln w="9360">
            <a:noFill/>
          </a:ln>
        </p:spPr>
      </p:pic>
      <p:pic>
        <p:nvPicPr>
          <p:cNvPr id="248" name="Picture 4"/>
          <p:cNvPicPr/>
          <p:nvPr/>
        </p:nvPicPr>
        <p:blipFill>
          <a:blip r:embed="rId4"/>
          <a:stretch/>
        </p:blipFill>
        <p:spPr>
          <a:xfrm>
            <a:off x="3714840" y="3071880"/>
            <a:ext cx="4913640" cy="1236960"/>
          </a:xfrm>
          <a:prstGeom prst="rect">
            <a:avLst/>
          </a:prstGeom>
          <a:ln w="9360"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5143504" y="1500174"/>
            <a:ext cx="857256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6380" y="1714488"/>
            <a:ext cx="1714512" cy="1428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0760" y="2071678"/>
            <a:ext cx="1714512" cy="1428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14942" y="3429000"/>
            <a:ext cx="1500198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14942" y="3643314"/>
            <a:ext cx="1714512" cy="1428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2198" y="4000504"/>
            <a:ext cx="2143140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28200" y="428604"/>
            <a:ext cx="7886520" cy="7143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LIST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628200" y="1825560"/>
            <a:ext cx="6587006" cy="36037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Ros Android UX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Install Guide ( Android Studio )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3. Sample Code Import ( Controller )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4. Sample Code Build &amp; Run ( Controller )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5. Code Analysis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5-1 Structure Analysis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5-2 gradle Analysis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5-3 RosActivity Life Cycle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5-4 message type setting 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5-5 Subscribe Setting</a:t>
            </a:r>
          </a:p>
          <a:p>
            <a:pPr>
              <a:lnSpc>
                <a:spcPct val="90000"/>
              </a:lnSpc>
            </a:pPr>
            <a:r>
              <a:rPr lang="ko-K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5-6 Publish Settint</a:t>
            </a:r>
            <a:endParaRPr lang="ko-K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3143240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 </a:t>
            </a: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 UX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그림 125"/>
          <p:cNvPicPr/>
          <p:nvPr/>
        </p:nvPicPr>
        <p:blipFill>
          <a:blip r:embed="rId2"/>
          <a:stretch/>
        </p:blipFill>
        <p:spPr>
          <a:xfrm>
            <a:off x="241200" y="838080"/>
            <a:ext cx="3200040" cy="23511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184320" y="515520"/>
            <a:ext cx="1887350" cy="341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JoyStick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81440" y="3385800"/>
            <a:ext cx="4247684" cy="1543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고성능</a:t>
            </a:r>
            <a:r>
              <a:rPr lang="en-US" sz="15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Phone </a:t>
            </a:r>
            <a:r>
              <a:rPr lang="en-US" sz="1500" b="1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HardWare</a:t>
            </a:r>
            <a:r>
              <a:rPr lang="en-US" sz="15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500" b="1" strike="noStrike" spc="-1" dirty="0" err="1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</a:t>
            </a:r>
            <a:endParaRPr lang="en-US" sz="1500" b="1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Sensor Fusion : acc + gyro + compass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Camera 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광각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1200만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화소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AF, OIS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Mic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: 5 M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Touch &amp; LCD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TOF Camera 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14282" y="4929198"/>
            <a:ext cx="2214578" cy="1643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SDK </a:t>
            </a:r>
            <a:r>
              <a:rPr lang="en-US" sz="1500" b="1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</a:t>
            </a:r>
            <a:r>
              <a:rPr lang="en-US" sz="15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50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gms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vision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api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assistance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api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tensor flow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api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Amazon assistance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api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OpenCV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Tango SDK  </a:t>
            </a:r>
            <a:endParaRPr lang="en-US" sz="1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그림 129"/>
          <p:cNvPicPr/>
          <p:nvPr/>
        </p:nvPicPr>
        <p:blipFill>
          <a:blip r:embed="rId3"/>
          <a:stretch/>
        </p:blipFill>
        <p:spPr>
          <a:xfrm>
            <a:off x="3749040" y="822960"/>
            <a:ext cx="4941000" cy="3731040"/>
          </a:xfrm>
          <a:prstGeom prst="rect">
            <a:avLst/>
          </a:prstGeom>
          <a:ln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3972240" y="6419880"/>
            <a:ext cx="32511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https://youtu.be/VTHlHgoBgvo</a:t>
            </a:r>
          </a:p>
        </p:txBody>
      </p:sp>
      <p:pic>
        <p:nvPicPr>
          <p:cNvPr id="141" name="그림 140"/>
          <p:cNvPicPr/>
          <p:nvPr/>
        </p:nvPicPr>
        <p:blipFill>
          <a:blip r:embed="rId4"/>
          <a:stretch/>
        </p:blipFill>
        <p:spPr>
          <a:xfrm>
            <a:off x="4114800" y="4805280"/>
            <a:ext cx="2684520" cy="1598040"/>
          </a:xfrm>
          <a:prstGeom prst="rect">
            <a:avLst/>
          </a:prstGeom>
          <a:ln>
            <a:noFill/>
          </a:ln>
        </p:spPr>
      </p:pic>
      <p:sp>
        <p:nvSpPr>
          <p:cNvPr id="14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6"/>
          <p:cNvSpPr/>
          <p:nvPr/>
        </p:nvSpPr>
        <p:spPr>
          <a:xfrm>
            <a:off x="3839040" y="548640"/>
            <a:ext cx="3661918" cy="3085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Market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ROS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검색시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검색되는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application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rot="5400000">
            <a:off x="4286248" y="2714620"/>
            <a:ext cx="3429024" cy="114300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3178959" y="4179099"/>
            <a:ext cx="1357322" cy="57150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6200000" flipH="1">
            <a:off x="2928926" y="4357694"/>
            <a:ext cx="1428760" cy="85725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1357290" y="4714884"/>
            <a:ext cx="2786082" cy="100013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1214414" y="6072206"/>
            <a:ext cx="2857520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14200" y="653760"/>
            <a:ext cx="7499520" cy="1962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JAVA  설치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$ sudo apt-get purge openjdk*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python-software-properties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add-apt-repository ppa:webupd8team/java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update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oracle-java8-installer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lang="en-US" sz="1500" b="1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32 bit 라이블러리 설치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sudo apt-get install lib32z1 lib32ncurses5 lib32stdc++6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Android Studio 설치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2"/>
              </a:rPr>
              <a:t>https://developer.android.com/studio/?hl=ko#downloads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3"/>
          <p:cNvPicPr/>
          <p:nvPr/>
        </p:nvPicPr>
        <p:blipFill>
          <a:blip r:embed="rId3"/>
          <a:stretch/>
        </p:blipFill>
        <p:spPr>
          <a:xfrm>
            <a:off x="285840" y="2714760"/>
            <a:ext cx="6410160" cy="2498760"/>
          </a:xfrm>
          <a:prstGeom prst="rect">
            <a:avLst/>
          </a:prstGeom>
          <a:ln w="936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357120" y="5541480"/>
            <a:ext cx="7499520" cy="109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$ mkdir ~/studio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~/Downloads/android-studio* ~/studio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~/studio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unzip android-studio-ide-173.4720617-linux.zip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android-studio/bin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./studio.sh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-60" y="0"/>
            <a:ext cx="5253102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Install Guide ( Android Studio )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14200" y="4786200"/>
            <a:ext cx="5284800" cy="35568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357120" y="5286600"/>
            <a:ext cx="749952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해당 사이트에서 다운로드 후 압축을 풀고 bin 폴더에 있는 studio.sh 파일을 실행 하세요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7560" y="0"/>
            <a:ext cx="6408360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Sample Code Import ( Controller )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14200" y="507240"/>
            <a:ext cx="7499520" cy="136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Code Download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mkdir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~/app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~/app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git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clone </a:t>
            </a:r>
            <a:r>
              <a:rPr lang="en-US" sz="1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2"/>
              </a:rPr>
              <a:t>https://github.com/AuTURBO/ros-app-tb3-voiceorder.git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smtClean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import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3"/>
          <a:srcRect/>
          <a:stretch/>
        </p:blipFill>
        <p:spPr>
          <a:xfrm>
            <a:off x="357120" y="1857240"/>
            <a:ext cx="3713400" cy="927360"/>
          </a:xfrm>
          <a:prstGeom prst="rect">
            <a:avLst/>
          </a:prstGeom>
          <a:ln w="9360">
            <a:noFill/>
          </a:ln>
        </p:spPr>
      </p:pic>
      <p:pic>
        <p:nvPicPr>
          <p:cNvPr id="153" name="Picture 3"/>
          <p:cNvPicPr/>
          <p:nvPr/>
        </p:nvPicPr>
        <p:blipFill>
          <a:blip r:embed="rId4"/>
          <a:stretch/>
        </p:blipFill>
        <p:spPr>
          <a:xfrm>
            <a:off x="357120" y="3143160"/>
            <a:ext cx="2350440" cy="2856240"/>
          </a:xfrm>
          <a:prstGeom prst="rect">
            <a:avLst/>
          </a:prstGeom>
          <a:ln w="9360"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71320" y="4144680"/>
            <a:ext cx="142740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다운로드한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프로잭트 선택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5"/>
          <a:srcRect/>
          <a:stretch/>
        </p:blipFill>
        <p:spPr>
          <a:xfrm>
            <a:off x="3000240" y="3786120"/>
            <a:ext cx="1855800" cy="1608840"/>
          </a:xfrm>
          <a:prstGeom prst="rect">
            <a:avLst/>
          </a:prstGeom>
          <a:ln w="9360"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143160" y="5429520"/>
            <a:ext cx="3856320" cy="182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 D K 폴더 위치가  틀리다고 에러 OK 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 rot="5400000">
            <a:off x="894600" y="2963880"/>
            <a:ext cx="35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2715480" y="4572000"/>
            <a:ext cx="28368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7"/>
          <p:cNvSpPr/>
          <p:nvPr/>
        </p:nvSpPr>
        <p:spPr>
          <a:xfrm>
            <a:off x="3214800" y="5859360"/>
            <a:ext cx="321336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Import 중간에 필요 SD K 가 없다고 Erro 발생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그러면 설치진행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720" y="0"/>
            <a:ext cx="7134048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4. Sample Code Build &amp; Run ( Controller )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4200" y="460800"/>
            <a:ext cx="8428320" cy="819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폰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adb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 enable 로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설정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후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usb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연결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  ( 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개발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후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보안을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위해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adb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disable로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변경해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 </a:t>
            </a:r>
            <a:r>
              <a:rPr lang="en-US" sz="1500" b="0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주세요</a:t>
            </a:r>
            <a:r>
              <a:rPr lang="en-US" sz="1500" b="0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.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설정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일반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휴대폰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정보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소프트웨어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정보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빌드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번호를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찾아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들어갑니다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.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그리고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빌드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번호를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7번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연속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해서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터치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그렇게해서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생길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develop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mode에서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usb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debugging mode 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2"/>
          <p:cNvPicPr/>
          <p:nvPr/>
        </p:nvPicPr>
        <p:blipFill>
          <a:blip r:embed="rId2"/>
          <a:stretch/>
        </p:blipFill>
        <p:spPr>
          <a:xfrm>
            <a:off x="214200" y="1500120"/>
            <a:ext cx="2856240" cy="3942000"/>
          </a:xfrm>
          <a:prstGeom prst="rect">
            <a:avLst/>
          </a:prstGeom>
          <a:ln w="9360"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3571920" y="1573560"/>
            <a:ext cx="5070600" cy="456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Sample 예제  자신의 폰에 깔기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android_controllerSample module 선택</a:t>
            </a: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3"/>
          <a:srcRect/>
          <a:stretch/>
        </p:blipFill>
        <p:spPr>
          <a:xfrm>
            <a:off x="3571920" y="2214720"/>
            <a:ext cx="4999320" cy="1784520"/>
          </a:xfrm>
          <a:prstGeom prst="rect">
            <a:avLst/>
          </a:prstGeom>
          <a:ln w="936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3500280" y="4286880"/>
            <a:ext cx="5070600" cy="227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Build and Run 실행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4"/>
          <a:srcRect/>
          <a:stretch/>
        </p:blipFill>
        <p:spPr>
          <a:xfrm>
            <a:off x="3429000" y="4643280"/>
            <a:ext cx="5570640" cy="998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3680" y="0"/>
            <a:ext cx="3442672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5. Code Analysis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97280" y="1391040"/>
            <a:ext cx="2858400" cy="162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5-1 Structure Analysis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5-2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Analysis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5-3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RosActivity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Life Cycle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5-4 message type setting 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5-5 Subscribe Setting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5-6 Publish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3857620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5-1 Structure Analysis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3"/>
          <p:cNvPicPr/>
          <p:nvPr/>
        </p:nvPicPr>
        <p:blipFill>
          <a:blip r:embed="rId2"/>
          <a:srcRect/>
          <a:stretch/>
        </p:blipFill>
        <p:spPr>
          <a:xfrm>
            <a:off x="214200" y="571320"/>
            <a:ext cx="3170520" cy="5499360"/>
          </a:xfrm>
          <a:prstGeom prst="rect">
            <a:avLst/>
          </a:prstGeom>
          <a:ln w="9360"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571920" y="1930320"/>
            <a:ext cx="4570560" cy="364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Mainfests – 앱의 permission, thema, 어떤 activity를 첫화면으로 설정할지 정의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571920" y="3000600"/>
            <a:ext cx="307044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Java 정적 코드 정의 : Ros api  사용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571920" y="3358080"/>
            <a:ext cx="364176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Visual 화면 구성하는 코드, 그림파일, xml 파일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3571920" y="1500480"/>
            <a:ext cx="414180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Ros Api 를 사용할 수 있게 해주는 라이블러리 Class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3571920" y="4144680"/>
            <a:ext cx="5284800" cy="364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전체 프로잭트( 전체 모듈 ) 에 영향 주는 gradle 설정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.build:gradle, 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어떠한 라이브러리를 참조할지 설정 )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3571920" y="5074560"/>
            <a:ext cx="5284800" cy="54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Module에 영향 주는 gradle 설정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어떠한 라이브러리를 참조할지 설정, 여기서는 android_10 참조한다고 정의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 안드로이드 어떠한 버전 설정할지 설정 )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1500120" y="1571760"/>
            <a:ext cx="2070360" cy="194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9"/>
          <p:cNvSpPr/>
          <p:nvPr/>
        </p:nvSpPr>
        <p:spPr>
          <a:xfrm flipV="1">
            <a:off x="2286000" y="2111400"/>
            <a:ext cx="1284480" cy="99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2214720" y="3030120"/>
            <a:ext cx="1284480" cy="403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1"/>
          <p:cNvSpPr/>
          <p:nvPr/>
        </p:nvSpPr>
        <p:spPr>
          <a:xfrm>
            <a:off x="2428920" y="2786040"/>
            <a:ext cx="1070280" cy="698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3571920" y="2715120"/>
            <a:ext cx="307044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Joystick calculation 관련 code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1143000" y="3214800"/>
            <a:ext cx="2427480" cy="2545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4"/>
          <p:cNvSpPr/>
          <p:nvPr/>
        </p:nvSpPr>
        <p:spPr>
          <a:xfrm flipV="1">
            <a:off x="3214800" y="4325760"/>
            <a:ext cx="355680" cy="99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5"/>
          <p:cNvSpPr/>
          <p:nvPr/>
        </p:nvSpPr>
        <p:spPr>
          <a:xfrm rot="16200000" flipH="1">
            <a:off x="3088800" y="4869720"/>
            <a:ext cx="531720" cy="42732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extShape 16"/>
          <p:cNvSpPr txBox="1"/>
          <p:nvPr/>
        </p:nvSpPr>
        <p:spPr>
          <a:xfrm>
            <a:off x="345960" y="6319080"/>
            <a:ext cx="5963400" cy="35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3"/>
              </a:rPr>
              <a:t>https://github.com/rosjava/android_core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의 수정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5072066" cy="50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5-2 </a:t>
            </a:r>
            <a:r>
              <a:rPr lang="en-US" sz="2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Gradle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Analysis 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그림 186"/>
          <p:cNvPicPr/>
          <p:nvPr/>
        </p:nvPicPr>
        <p:blipFill>
          <a:blip r:embed="rId2"/>
          <a:stretch/>
        </p:blipFill>
        <p:spPr>
          <a:xfrm>
            <a:off x="274680" y="974860"/>
            <a:ext cx="5760000" cy="2212200"/>
          </a:xfrm>
          <a:prstGeom prst="rect">
            <a:avLst/>
          </a:prstGeom>
          <a:ln>
            <a:noFill/>
          </a:ln>
        </p:spPr>
      </p:pic>
      <p:pic>
        <p:nvPicPr>
          <p:cNvPr id="188" name="그림 187"/>
          <p:cNvPicPr/>
          <p:nvPr/>
        </p:nvPicPr>
        <p:blipFill>
          <a:blip r:embed="rId3"/>
          <a:stretch/>
        </p:blipFill>
        <p:spPr>
          <a:xfrm>
            <a:off x="182880" y="3601420"/>
            <a:ext cx="5889600" cy="206820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2741760" y="214090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android_controllerSmaple은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Module을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dependencies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있음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193120" y="4865020"/>
            <a:ext cx="5853240" cy="93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Module을 4개 module의 dependencies있음.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해당 모듈들 해당 프로잭트에 code형태로 있지 않고 build.gradle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(Project:ros-app-tb3-voiceroder)에 어디어 가져다 쓰는지 정의 되어있음.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74680" y="67534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Module:android_controllerSample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81440" y="332710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Build.gradle(Module:android_10)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175680" y="579598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Build.gradle(Project:ros-app-tb3-voiceroder)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55760" y="6070300"/>
            <a:ext cx="5853240" cy="359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위의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해당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모듈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4개를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어디서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어떻게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가져오는지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설명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되어있음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676</Words>
  <Application>LibreOffice/5.1.6.2$Linux_X86_64 LibreOffice_project/10m0$Build-2</Application>
  <PresentationFormat>화면 슬라이드 쇼(4:3)</PresentationFormat>
  <Paragraphs>122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100</cp:revision>
  <dcterms:created xsi:type="dcterms:W3CDTF">2018-05-20T02:12:48Z</dcterms:created>
  <dcterms:modified xsi:type="dcterms:W3CDTF">2018-05-20T14:09:14Z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