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17A17C-78B2-4C37-894E-C6B0B478C4D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E1AED2-9670-4807-B665-26FFB83E3BE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5/20/18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01E217-74AA-4E00-B235-3C61838D6E2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스타일을 편집합니다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5/20/18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459E88-A8E2-442F-8481-5C482AEEC0C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hyperlink" Target="https://github.com/rosjava/android_core" TargetMode="External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studio/?hl=ko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uTURBO/ros-app-tb3-voiceorder.git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github.com/rosjava/android_core" TargetMode="External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36000" y="4563720"/>
            <a:ext cx="7271640" cy="106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Open Source Robot Android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94960" y="5944680"/>
            <a:ext cx="2201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2018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현 옥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680960" y="5773320"/>
            <a:ext cx="1160640" cy="9738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rcRect l="7993" t="10661" r="12003" b="19995"/>
          <a:stretch/>
        </p:blipFill>
        <p:spPr>
          <a:xfrm>
            <a:off x="767520" y="731520"/>
            <a:ext cx="731484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-16200" y="0"/>
            <a:ext cx="4405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0" y="928800"/>
            <a:ext cx="3808800" cy="292680"/>
          </a:xfrm>
          <a:prstGeom prst="rect">
            <a:avLst/>
          </a:prstGeom>
          <a:ln w="9360">
            <a:noFill/>
          </a:ln>
        </p:spPr>
      </p:pic>
      <p:pic>
        <p:nvPicPr>
          <p:cNvPr id="197" name="Picture 7" descr=""/>
          <p:cNvPicPr/>
          <p:nvPr/>
        </p:nvPicPr>
        <p:blipFill>
          <a:blip r:embed="rId2"/>
          <a:stretch/>
        </p:blipFill>
        <p:spPr>
          <a:xfrm>
            <a:off x="500040" y="2214720"/>
            <a:ext cx="2494080" cy="2684520"/>
          </a:xfrm>
          <a:prstGeom prst="rect">
            <a:avLst/>
          </a:prstGeom>
          <a:ln w="9360">
            <a:noFill/>
          </a:ln>
        </p:spPr>
      </p:pic>
      <p:pic>
        <p:nvPicPr>
          <p:cNvPr id="198" name="Picture 9" descr=""/>
          <p:cNvPicPr/>
          <p:nvPr/>
        </p:nvPicPr>
        <p:blipFill>
          <a:blip r:embed="rId3"/>
          <a:stretch/>
        </p:blipFill>
        <p:spPr>
          <a:xfrm>
            <a:off x="4305960" y="785880"/>
            <a:ext cx="4584240" cy="5670720"/>
          </a:xfrm>
          <a:prstGeom prst="rect">
            <a:avLst/>
          </a:prstGeom>
          <a:ln>
            <a:noFill/>
          </a:ln>
        </p:spPr>
      </p:pic>
      <p:pic>
        <p:nvPicPr>
          <p:cNvPr id="199" name="Picture 6" descr=""/>
          <p:cNvPicPr/>
          <p:nvPr/>
        </p:nvPicPr>
        <p:blipFill>
          <a:blip r:embed="rId4"/>
          <a:stretch/>
        </p:blipFill>
        <p:spPr>
          <a:xfrm>
            <a:off x="214200" y="1428840"/>
            <a:ext cx="3927600" cy="26820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2"/>
          <p:cNvSpPr/>
          <p:nvPr/>
        </p:nvSpPr>
        <p:spPr>
          <a:xfrm flipV="1">
            <a:off x="2143080" y="1140840"/>
            <a:ext cx="784440" cy="4273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 flipH="1" flipV="1" rot="5400000">
            <a:off x="357120" y="2998080"/>
            <a:ext cx="3070440" cy="3556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4273560" y="500040"/>
            <a:ext cx="2109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  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 주기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78560" y="5000760"/>
            <a:ext cx="3264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5"/>
              </a:rPr>
              <a:t>https://github.com/rosjava/android_core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158760" y="35712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는 안드로이드의 기본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생명주기는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기반으로 한다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 flipV="1" rot="10800000">
            <a:off x="8141400" y="4425840"/>
            <a:ext cx="1212840" cy="927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9" descr=""/>
          <p:cNvPicPr/>
          <p:nvPr/>
        </p:nvPicPr>
        <p:blipFill>
          <a:blip r:embed="rId1"/>
          <a:stretch/>
        </p:blipFill>
        <p:spPr>
          <a:xfrm>
            <a:off x="4487040" y="785880"/>
            <a:ext cx="4584240" cy="567072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4490640" y="500040"/>
            <a:ext cx="21884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수정된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 주기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-16200" y="0"/>
            <a:ext cx="3765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681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 flipV="1" rot="10800000">
            <a:off x="8994240" y="2193480"/>
            <a:ext cx="31417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214200" y="1928880"/>
            <a:ext cx="2355840" cy="636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와 연결하는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Binding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하는 부분을 추가했음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14200" y="4786200"/>
            <a:ext cx="2998800" cy="1366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함수를 추가하여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와 연결된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 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 넣어 돌려줌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RosActivity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상속한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MainActiviyt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가지고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pulbish , subscribe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등록 할 수 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 flipV="1" rot="10800000">
            <a:off x="8850960" y="7953840"/>
            <a:ext cx="3089880" cy="1188360"/>
          </a:xfrm>
          <a:prstGeom prst="bentConnector3">
            <a:avLst>
              <a:gd name="adj1" fmla="val 65412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5757480" y="2442240"/>
            <a:ext cx="1427400" cy="141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5744160" y="1185480"/>
            <a:ext cx="1427400" cy="141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 flipV="1" rot="10800000">
            <a:off x="8435520" y="2034720"/>
            <a:ext cx="2713320" cy="388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214200" y="1428840"/>
            <a:ext cx="2784600" cy="454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생성자 함수 추가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이름 같은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parameter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전달 받음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214200" y="6215040"/>
            <a:ext cx="2355840" cy="636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와 연결하는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unBinding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하는 부분을추가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5" descr=""/>
          <p:cNvPicPr/>
          <p:nvPr/>
        </p:nvPicPr>
        <p:blipFill>
          <a:blip r:embed="rId2"/>
          <a:srcRect l="0" t="12066" r="0" b="73070"/>
          <a:stretch/>
        </p:blipFill>
        <p:spPr>
          <a:xfrm>
            <a:off x="214200" y="571320"/>
            <a:ext cx="2641680" cy="784440"/>
          </a:xfrm>
          <a:prstGeom prst="rect">
            <a:avLst/>
          </a:prstGeom>
          <a:ln>
            <a:noFill/>
          </a:ln>
        </p:spPr>
      </p:pic>
      <p:pic>
        <p:nvPicPr>
          <p:cNvPr id="220" name="Picture 6" descr=""/>
          <p:cNvPicPr/>
          <p:nvPr/>
        </p:nvPicPr>
        <p:blipFill>
          <a:blip r:embed="rId3"/>
          <a:srcRect l="0" t="0" r="0" b="23276"/>
          <a:stretch/>
        </p:blipFill>
        <p:spPr>
          <a:xfrm>
            <a:off x="214200" y="2500200"/>
            <a:ext cx="2961000" cy="2213280"/>
          </a:xfrm>
          <a:prstGeom prst="rect">
            <a:avLst/>
          </a:prstGeom>
          <a:ln w="9360">
            <a:noFill/>
          </a:ln>
        </p:spPr>
      </p:pic>
      <p:sp>
        <p:nvSpPr>
          <p:cNvPr id="221" name="CustomShape 13"/>
          <p:cNvSpPr/>
          <p:nvPr/>
        </p:nvSpPr>
        <p:spPr>
          <a:xfrm>
            <a:off x="3074040" y="287280"/>
            <a:ext cx="5795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실행시 첫화면에 나타나는 아래 화면은 전부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 정의 되어있음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 flipV="1" rot="10800000">
            <a:off x="8374320" y="7674480"/>
            <a:ext cx="2580120" cy="2554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1080"/>
            <a:ext cx="6306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5-4 message type setting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rcRect l="0" t="0" r="25981" b="0"/>
          <a:stretch/>
        </p:blipFill>
        <p:spPr>
          <a:xfrm>
            <a:off x="3017520" y="822960"/>
            <a:ext cx="5928120" cy="78984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21400" y="731520"/>
            <a:ext cx="2591640" cy="41144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 flipV="1">
            <a:off x="1737360" y="942480"/>
            <a:ext cx="1371240" cy="39020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3222720" y="1933920"/>
            <a:ext cx="3817800" cy="455796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6968880" y="13716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7329240" y="119196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8841600" y="101232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7401960" y="83268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"/>
          <p:cNvSpPr/>
          <p:nvPr/>
        </p:nvSpPr>
        <p:spPr>
          <a:xfrm>
            <a:off x="4234320" y="241704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8"/>
          <p:cNvSpPr/>
          <p:nvPr/>
        </p:nvSpPr>
        <p:spPr>
          <a:xfrm>
            <a:off x="6790680" y="31014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9"/>
          <p:cNvSpPr/>
          <p:nvPr/>
        </p:nvSpPr>
        <p:spPr>
          <a:xfrm>
            <a:off x="6899040" y="558576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1080"/>
            <a:ext cx="6306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subscribe Odometry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1" descr=""/>
          <p:cNvPicPr/>
          <p:nvPr/>
        </p:nvPicPr>
        <p:blipFill>
          <a:blip r:embed="rId1"/>
          <a:stretch/>
        </p:blipFill>
        <p:spPr>
          <a:xfrm>
            <a:off x="357120" y="1000080"/>
            <a:ext cx="2876760" cy="1641600"/>
          </a:xfrm>
          <a:prstGeom prst="rect">
            <a:avLst/>
          </a:prstGeom>
          <a:ln w="9360">
            <a:noFill/>
          </a:ln>
        </p:spPr>
      </p:pic>
      <p:pic>
        <p:nvPicPr>
          <p:cNvPr id="241" name="Picture 2" descr=""/>
          <p:cNvPicPr/>
          <p:nvPr/>
        </p:nvPicPr>
        <p:blipFill>
          <a:blip r:embed="rId2"/>
          <a:stretch/>
        </p:blipFill>
        <p:spPr>
          <a:xfrm>
            <a:off x="3429000" y="1143000"/>
            <a:ext cx="5484960" cy="3980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-15120" y="1080"/>
            <a:ext cx="7365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 subscribe CompressedImage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1" descr=""/>
          <p:cNvPicPr/>
          <p:nvPr/>
        </p:nvPicPr>
        <p:blipFill>
          <a:blip r:embed="rId1"/>
          <a:stretch/>
        </p:blipFill>
        <p:spPr>
          <a:xfrm>
            <a:off x="214200" y="571320"/>
            <a:ext cx="2876760" cy="1641600"/>
          </a:xfrm>
          <a:prstGeom prst="rect">
            <a:avLst/>
          </a:prstGeom>
          <a:ln w="9360">
            <a:noFill/>
          </a:ln>
        </p:spPr>
      </p:pic>
      <p:pic>
        <p:nvPicPr>
          <p:cNvPr id="244" name="Picture 2" descr=""/>
          <p:cNvPicPr/>
          <p:nvPr/>
        </p:nvPicPr>
        <p:blipFill>
          <a:blip r:embed="rId2"/>
          <a:stretch/>
        </p:blipFill>
        <p:spPr>
          <a:xfrm>
            <a:off x="3214800" y="1357200"/>
            <a:ext cx="5608800" cy="39992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4480" y="0"/>
            <a:ext cx="5461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5-6 Publish Setting ( publish Twist , String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Picture 1" descr=""/>
          <p:cNvPicPr/>
          <p:nvPr/>
        </p:nvPicPr>
        <p:blipFill>
          <a:blip r:embed="rId1"/>
          <a:stretch/>
        </p:blipFill>
        <p:spPr>
          <a:xfrm>
            <a:off x="357120" y="1000080"/>
            <a:ext cx="2876760" cy="1641600"/>
          </a:xfrm>
          <a:prstGeom prst="rect">
            <a:avLst/>
          </a:prstGeom>
          <a:ln w="9360">
            <a:noFill/>
          </a:ln>
        </p:spPr>
      </p:pic>
      <p:pic>
        <p:nvPicPr>
          <p:cNvPr id="247" name="Picture 3" descr=""/>
          <p:cNvPicPr/>
          <p:nvPr/>
        </p:nvPicPr>
        <p:blipFill>
          <a:blip r:embed="rId2"/>
          <a:stretch/>
        </p:blipFill>
        <p:spPr>
          <a:xfrm>
            <a:off x="3714840" y="1071720"/>
            <a:ext cx="4341960" cy="1522440"/>
          </a:xfrm>
          <a:prstGeom prst="rect">
            <a:avLst/>
          </a:prstGeom>
          <a:ln w="9360">
            <a:noFill/>
          </a:ln>
        </p:spPr>
      </p:pic>
      <p:pic>
        <p:nvPicPr>
          <p:cNvPr id="248" name="Picture 4" descr=""/>
          <p:cNvPicPr/>
          <p:nvPr/>
        </p:nvPicPr>
        <p:blipFill>
          <a:blip r:embed="rId3"/>
          <a:stretch/>
        </p:blipFill>
        <p:spPr>
          <a:xfrm>
            <a:off x="3714840" y="3071880"/>
            <a:ext cx="4913640" cy="1236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28200" y="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LIST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2820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Ros Android UX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Install Guide ( Android Studio )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3. Sample Code Import ( Controller )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4. Sample Code Build &amp; Run ( Controller )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5. Code Analysis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5-1 Structure Analysis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5-2 gradle Analysis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5-3 RosActivity Life Cycle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5-4 message type setting 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5-5 Subscribe Setting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5-6 Publish Settint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5400" y="0"/>
            <a:ext cx="31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Ros Android 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41200" y="838080"/>
            <a:ext cx="3200040" cy="23511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184320" y="515520"/>
            <a:ext cx="1278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JoyStick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81440" y="338580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고성능 </a:t>
            </a:r>
            <a:r>
              <a:rPr b="0" lang="en-US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Phone HardWare </a:t>
            </a:r>
            <a:r>
              <a:rPr b="0" lang="en-US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Sensor Fusion : acc + gyro + compass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Camera 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광각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1200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만 화소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AF, 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Mic : 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Touch &amp; LCD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TOF Camera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82880" y="502920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SDK </a:t>
            </a:r>
            <a:r>
              <a:rPr b="0" lang="en-US" sz="1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gms vision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assistance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tensor flow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Amazon assistance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OpenCV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Tango SDK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749040" y="822960"/>
            <a:ext cx="4941000" cy="373104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3972240" y="6419880"/>
            <a:ext cx="3251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https://youtu.be/VTHlHgoBgvo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6766560" y="155448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7"/>
          <p:cNvSpPr/>
          <p:nvPr/>
        </p:nvSpPr>
        <p:spPr>
          <a:xfrm>
            <a:off x="1114920" y="641484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8"/>
          <p:cNvSpPr/>
          <p:nvPr/>
        </p:nvSpPr>
        <p:spPr>
          <a:xfrm>
            <a:off x="1259280" y="4831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"/>
          <p:cNvSpPr/>
          <p:nvPr/>
        </p:nvSpPr>
        <p:spPr>
          <a:xfrm>
            <a:off x="2987640" y="425556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"/>
          <p:cNvSpPr/>
          <p:nvPr/>
        </p:nvSpPr>
        <p:spPr>
          <a:xfrm>
            <a:off x="3240000" y="389592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1"/>
          <p:cNvSpPr/>
          <p:nvPr/>
        </p:nvSpPr>
        <p:spPr>
          <a:xfrm>
            <a:off x="3331440" y="3895920"/>
            <a:ext cx="691920" cy="16819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2"/>
          <p:cNvSpPr/>
          <p:nvPr/>
        </p:nvSpPr>
        <p:spPr>
          <a:xfrm>
            <a:off x="2987640" y="4347000"/>
            <a:ext cx="852840" cy="12308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3"/>
          <p:cNvSpPr/>
          <p:nvPr/>
        </p:nvSpPr>
        <p:spPr>
          <a:xfrm>
            <a:off x="1463040" y="4937760"/>
            <a:ext cx="2194560" cy="64008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4"/>
          <p:cNvSpPr/>
          <p:nvPr/>
        </p:nvSpPr>
        <p:spPr>
          <a:xfrm flipV="1">
            <a:off x="1280160" y="5577840"/>
            <a:ext cx="2468880" cy="9144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4114800" y="4805280"/>
            <a:ext cx="2684520" cy="1598040"/>
          </a:xfrm>
          <a:prstGeom prst="rect">
            <a:avLst/>
          </a:prstGeom>
          <a:ln>
            <a:noFill/>
          </a:ln>
        </p:spPr>
      </p:pic>
      <p:sp>
        <p:nvSpPr>
          <p:cNvPr id="14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3839040" y="548640"/>
            <a:ext cx="40417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Market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검색시 검색되는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application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14200" y="653760"/>
            <a:ext cx="7499520" cy="196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JAVA 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설치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$ sudo apt-get purge openjdk*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python-software-properties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add-apt-repository ppa:webupd8team/java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update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oracle-java8-installer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32 bit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라이블러리 설치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sudo apt-get install lib32z1 lib32ncurses5 lib32stdc++6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 Studio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설치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1"/>
              </a:rPr>
              <a:t>https://developer.android.com/studio/?hl=ko#downloads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2"/>
          <a:stretch/>
        </p:blipFill>
        <p:spPr>
          <a:xfrm>
            <a:off x="285840" y="2714760"/>
            <a:ext cx="6410160" cy="249876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57120" y="5541480"/>
            <a:ext cx="7499520" cy="1094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$ mkdir ~/studio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~/Downloads/android-studio* ~/studio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~/studio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unzip android-studio-ide-173.4720617-linux.zip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android-studio/bin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./studio.sh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-38160" y="0"/>
            <a:ext cx="2232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Install Guide ( Android Studio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14200" y="4786200"/>
            <a:ext cx="5284800" cy="35568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357120" y="5286600"/>
            <a:ext cx="7499520" cy="18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해당 사이트에서 다운로드 후 압축을 풀고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bin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폴더에 있는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studio.sh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파일을 실행 하세요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7560" y="0"/>
            <a:ext cx="6408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Sample Code Import ( Controller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14200" y="507240"/>
            <a:ext cx="7499520" cy="13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Code Download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mkdir ~/app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git clone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1"/>
              </a:rPr>
              <a:t>https://github.com/AuTURBO/ros-app-tb3-voiceorder.git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import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2"/>
          <a:srcRect l="4689" t="4396" r="64860" b="86107"/>
          <a:stretch/>
        </p:blipFill>
        <p:spPr>
          <a:xfrm>
            <a:off x="357120" y="1857240"/>
            <a:ext cx="3713400" cy="927360"/>
          </a:xfrm>
          <a:prstGeom prst="rect">
            <a:avLst/>
          </a:prstGeom>
          <a:ln w="9360">
            <a:noFill/>
          </a:ln>
        </p:spPr>
      </p:pic>
      <p:pic>
        <p:nvPicPr>
          <p:cNvPr id="153" name="Picture 3" descr=""/>
          <p:cNvPicPr/>
          <p:nvPr/>
        </p:nvPicPr>
        <p:blipFill>
          <a:blip r:embed="rId3"/>
          <a:stretch/>
        </p:blipFill>
        <p:spPr>
          <a:xfrm>
            <a:off x="357120" y="3143160"/>
            <a:ext cx="2350440" cy="2856240"/>
          </a:xfrm>
          <a:prstGeom prst="rect">
            <a:avLst/>
          </a:prstGeom>
          <a:ln w="936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71320" y="4144680"/>
            <a:ext cx="142740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다운로드한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프로잭트 선택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4"/>
          <a:srcRect l="0" t="0" r="35022" b="0"/>
          <a:stretch/>
        </p:blipFill>
        <p:spPr>
          <a:xfrm>
            <a:off x="3000240" y="3786120"/>
            <a:ext cx="1855800" cy="1608840"/>
          </a:xfrm>
          <a:prstGeom prst="rect">
            <a:avLst/>
          </a:prstGeom>
          <a:ln w="9360"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143160" y="5429520"/>
            <a:ext cx="3856320" cy="182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 D 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폴더 위치가  틀리다고 에러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OK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 rot="5400000">
            <a:off x="894600" y="2963880"/>
            <a:ext cx="3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"/>
          <p:cNvSpPr/>
          <p:nvPr/>
        </p:nvSpPr>
        <p:spPr>
          <a:xfrm>
            <a:off x="2715480" y="4572000"/>
            <a:ext cx="28368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3214800" y="5859360"/>
            <a:ext cx="321336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Import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중간에 필요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SD 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가 없다고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Erro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발생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그러면 설치진행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720" y="0"/>
            <a:ext cx="3214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 Sample Code Build &amp; Run ( Controller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4200" y="460800"/>
            <a:ext cx="8428320" cy="81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폰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adb  enable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로 설정 후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usb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연결  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( 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개발 후 보안을 위해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adb disable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로 변경해 주세요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.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설정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일반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휴대폰 정보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소프트웨어 정보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빌드 번호를 찾아 들어갑니다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그리고 빌드 번호를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7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번 연속 해서 터치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그렇게해서 생길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develop mode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usb debugging mode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214200" y="1500120"/>
            <a:ext cx="2856240" cy="3942000"/>
          </a:xfrm>
          <a:prstGeom prst="rect">
            <a:avLst/>
          </a:prstGeom>
          <a:ln w="9360"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3571920" y="1573560"/>
            <a:ext cx="5070600" cy="456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Sample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예제  자신의 폰에 깔기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android_controllerSample module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선택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2"/>
          <a:srcRect l="4689" t="4396" r="54307" b="77323"/>
          <a:stretch/>
        </p:blipFill>
        <p:spPr>
          <a:xfrm>
            <a:off x="3571920" y="2214720"/>
            <a:ext cx="4999320" cy="1784520"/>
          </a:xfrm>
          <a:prstGeom prst="rect">
            <a:avLst/>
          </a:prstGeom>
          <a:ln w="936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3500280" y="4286880"/>
            <a:ext cx="5070600" cy="227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Build and Run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실행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3"/>
          <a:srcRect l="4689" t="3661" r="49618" b="86107"/>
          <a:stretch/>
        </p:blipFill>
        <p:spPr>
          <a:xfrm>
            <a:off x="3429000" y="4643280"/>
            <a:ext cx="5570640" cy="998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3680" y="0"/>
            <a:ext cx="3214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5. Code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97280" y="1391040"/>
            <a:ext cx="28584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5-1 Structure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5-2 gradle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5-3 RosActivity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5-4 message type setting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5-5 Subscribe Setting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5-6 Publish Settint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8713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5-1 Structure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rcRect l="0" t="0" r="0" b="16667"/>
          <a:stretch/>
        </p:blipFill>
        <p:spPr>
          <a:xfrm>
            <a:off x="214200" y="571320"/>
            <a:ext cx="3170520" cy="5499360"/>
          </a:xfrm>
          <a:prstGeom prst="rect">
            <a:avLst/>
          </a:prstGeom>
          <a:ln w="936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571920" y="1930320"/>
            <a:ext cx="4570560" cy="364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Mainfests –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앱의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permission, thema,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어떤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activity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를 첫화면으로 설정할지 정의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571920" y="3000600"/>
            <a:ext cx="307044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Java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정적 코드 정의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: Ros api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사용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571920" y="3358080"/>
            <a:ext cx="364176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Visual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화면 구성하는 코드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그림파일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, xml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571920" y="1500480"/>
            <a:ext cx="414180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Ros Api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를 사용할 수 있게 해주는 라이블러리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Class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정의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3571920" y="4144680"/>
            <a:ext cx="5284800" cy="364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전체 프로잭트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전체 모듈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에 영향 주는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gradle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설정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.build:gradle,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어떠한 라이브러리를 참조할지 설정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3571920" y="5074560"/>
            <a:ext cx="5284800" cy="54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에 영향 주는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gradle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설정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어떠한 라이브러리를 참조할지 설정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여기서는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android_10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참조한다고 정의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안드로이드 어떠한 버전 설정할지 설정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1500120" y="1571760"/>
            <a:ext cx="2070360" cy="19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9"/>
          <p:cNvSpPr/>
          <p:nvPr/>
        </p:nvSpPr>
        <p:spPr>
          <a:xfrm flipV="1">
            <a:off x="2286000" y="2111400"/>
            <a:ext cx="1284480" cy="99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0"/>
          <p:cNvSpPr/>
          <p:nvPr/>
        </p:nvSpPr>
        <p:spPr>
          <a:xfrm>
            <a:off x="2214720" y="3030120"/>
            <a:ext cx="1284480" cy="403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1"/>
          <p:cNvSpPr/>
          <p:nvPr/>
        </p:nvSpPr>
        <p:spPr>
          <a:xfrm>
            <a:off x="2428920" y="2786040"/>
            <a:ext cx="1070280" cy="698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2"/>
          <p:cNvSpPr/>
          <p:nvPr/>
        </p:nvSpPr>
        <p:spPr>
          <a:xfrm>
            <a:off x="3571920" y="2715120"/>
            <a:ext cx="3070440" cy="182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Joystick calculation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관련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정의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1143000" y="3214800"/>
            <a:ext cx="2427480" cy="2545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4"/>
          <p:cNvSpPr/>
          <p:nvPr/>
        </p:nvSpPr>
        <p:spPr>
          <a:xfrm flipV="1">
            <a:off x="3214800" y="4325760"/>
            <a:ext cx="355680" cy="99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5"/>
          <p:cNvSpPr/>
          <p:nvPr/>
        </p:nvSpPr>
        <p:spPr>
          <a:xfrm flipH="1" rot="16200000">
            <a:off x="3088800" y="4869720"/>
            <a:ext cx="531720" cy="42732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16"/>
          <p:cNvSpPr txBox="1"/>
          <p:nvPr/>
        </p:nvSpPr>
        <p:spPr>
          <a:xfrm>
            <a:off x="345960" y="6319080"/>
            <a:ext cx="59634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2"/>
              </a:rPr>
              <a:t>https://github.com/rosjava/android_core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의 수정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8713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5-2 gradle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74680" y="756720"/>
            <a:ext cx="5760000" cy="22122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82880" y="3383280"/>
            <a:ext cx="5889600" cy="206820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2741760" y="192276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android_controllerSmaple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dependencies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193120" y="4646880"/>
            <a:ext cx="58532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dependencies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해당 모듈들 해당 프로잭트에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형태로 있지 않고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(Project:ros-app-tb3-voiceroder)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 어디어 가져다 쓰는지 정의 되어있음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74680" y="45720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Build.gradle(Module:android_controllerSample)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81440" y="310896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175680" y="5577840"/>
            <a:ext cx="3841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Build.gradle(Project:ros-app-tb3-voiceroder)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55760" y="5852160"/>
            <a:ext cx="58532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위의 해당 모듈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개를 어디서 어떻게 가져오는지 설명 되어있음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Application>LibreOffice/5.1.6.2$Linux_X86_64 LibreOffice_project/10m0$Build-2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2018-05-20T02:12:48Z</dcterms:created>
  <dc:creator>Registered User</dc:creator>
  <dc:description/>
  <dc:language>en-US</dc:language>
  <cp:lastModifiedBy/>
  <dcterms:modified xsi:type="dcterms:W3CDTF">2018-05-20T20:31:36Z</dcterms:modified>
  <cp:revision>82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