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274320" y="91440"/>
            <a:ext cx="5714280" cy="257112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293760" y="2651760"/>
            <a:ext cx="5885640" cy="407592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5988960" y="1870560"/>
            <a:ext cx="6019200" cy="485712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4"/>
          <a:stretch/>
        </p:blipFill>
        <p:spPr>
          <a:xfrm>
            <a:off x="6079320" y="128160"/>
            <a:ext cx="5990400" cy="160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274320" y="116640"/>
            <a:ext cx="5685840" cy="46378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93760" y="4846320"/>
            <a:ext cx="5923800" cy="18946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6309360" y="9720"/>
            <a:ext cx="4933800" cy="685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3291840" y="802440"/>
            <a:ext cx="3913920" cy="48664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2"/>
          <a:srcRect l="57893" t="0" r="0" b="0"/>
          <a:stretch/>
        </p:blipFill>
        <p:spPr>
          <a:xfrm>
            <a:off x="822600" y="8280"/>
            <a:ext cx="2194200" cy="684936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7589520" y="-91080"/>
            <a:ext cx="4293360" cy="685728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4"/>
          <a:srcRect l="0" t="0" r="85964" b="0"/>
          <a:stretch/>
        </p:blipFill>
        <p:spPr>
          <a:xfrm>
            <a:off x="274320" y="8280"/>
            <a:ext cx="730800" cy="684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Application>LibreOffice/5.1.6.2$Linux_X86_64 LibreOffice_project/10m0$Build-2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2013-07-15T20:26:40Z</dcterms:created>
  <dc:creator/>
  <dc:description/>
  <dc:language>en-US</dc:language>
  <cp:lastModifiedBy/>
  <dcterms:modified xsi:type="dcterms:W3CDTF">2018-06-04T16:03:07Z</dcterms:modified>
  <cp:revision>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