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46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76BEC-9A45-499D-9755-D54D6327F8EA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F527-14BF-4981-90BC-ADFF8FCF5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F527-14BF-4981-90BC-ADFF8FCF5C87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2218-AB03-41B7-9D6F-BF7DAA52CE9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1FF0-CC0C-4B34-8EB6-326C16B857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uTURBO/ros-app-tb3-voiceorder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osjava/android_cor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sjava/android_cor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4282" y="642918"/>
            <a:ext cx="750095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itchFamily="50" charset="-127"/>
                <a:ea typeface="Nanum Gothic Coding"/>
                <a:cs typeface="Consolas" pitchFamily="49" charset="0"/>
              </a:rPr>
              <a:t>JAVA </a:t>
            </a:r>
            <a:r>
              <a:rPr kumimoji="1" lang="en-US" altLang="ko-KR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itchFamily="50" charset="-127"/>
                <a:ea typeface="Nanum Gothic Coding"/>
                <a:cs typeface="Consolas" pitchFamily="49" charset="0"/>
              </a:rPr>
              <a:t> </a:t>
            </a:r>
            <a:r>
              <a:rPr kumimoji="1" lang="ko-KR" altLang="en-US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itchFamily="50" charset="-127"/>
                <a:ea typeface="Nanum Gothic Coding"/>
                <a:cs typeface="Consolas" pitchFamily="49" charset="0"/>
              </a:rPr>
              <a:t>설치</a:t>
            </a:r>
            <a:endParaRPr kumimoji="1" lang="en-US" altLang="ko-KR" sz="15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Unicode MS" pitchFamily="50" charset="-127"/>
              <a:ea typeface="Nanum Gothic Coding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Nanum Gothic Coding"/>
                <a:cs typeface="Consolas" pitchFamily="49" charset="0"/>
              </a:rPr>
              <a:t>$ sudo apt-get purge openjdk*</a:t>
            </a:r>
            <a:endParaRPr kumimoji="1" lang="en-US" altLang="ko-KR" sz="1200" dirty="0">
              <a:latin typeface="Arial Unicode MS" pitchFamily="50" charset="-127"/>
              <a:ea typeface="굴림" pitchFamily="50" charset="-127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/>
              <a:t>sudo</a:t>
            </a:r>
            <a:r>
              <a:rPr lang="en-US" sz="1200" dirty="0" smtClean="0"/>
              <a:t> </a:t>
            </a:r>
            <a:r>
              <a:rPr lang="en-US" sz="1200" dirty="0"/>
              <a:t>apt-get</a:t>
            </a:r>
            <a:r>
              <a:rPr lang="en-US" sz="1200" dirty="0" smtClean="0"/>
              <a:t> </a:t>
            </a:r>
            <a:r>
              <a:rPr lang="en-US" sz="1200" dirty="0"/>
              <a:t>install</a:t>
            </a:r>
            <a:r>
              <a:rPr lang="en-US" sz="1200" dirty="0" smtClean="0"/>
              <a:t> python-software-properties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/>
              <a:t>sudo</a:t>
            </a:r>
            <a:r>
              <a:rPr lang="en-US" sz="1200" dirty="0" smtClean="0"/>
              <a:t> add-apt-repository ppa:webupd8team/java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/>
              <a:t>sudo</a:t>
            </a:r>
            <a:r>
              <a:rPr lang="en-US" sz="1200" dirty="0" smtClean="0"/>
              <a:t> </a:t>
            </a:r>
            <a:r>
              <a:rPr lang="en-US" sz="1200" dirty="0"/>
              <a:t>apt-get</a:t>
            </a:r>
            <a:r>
              <a:rPr lang="en-US" sz="1200" dirty="0" smtClean="0"/>
              <a:t> update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 smtClean="0"/>
              <a:t>sudo</a:t>
            </a:r>
            <a:r>
              <a:rPr lang="en-US" sz="1200" dirty="0" smtClean="0"/>
              <a:t> apt-get install oracle-java8-installer</a:t>
            </a:r>
            <a:r>
              <a:rPr kumimoji="1" lang="ko-KR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500" b="1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32 bit </a:t>
            </a:r>
            <a:r>
              <a:rPr kumimoji="1" lang="ko-KR" alt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라이블러리</a:t>
            </a:r>
            <a:r>
              <a:rPr kumimoji="1" lang="ko-KR" altLang="en-US" sz="1500" b="1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설치 </a:t>
            </a:r>
            <a:endParaRPr kumimoji="1" lang="en-US" altLang="ko-KR" sz="1500" b="1" dirty="0" smtClean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 smtClean="0"/>
              <a:t>sudo</a:t>
            </a:r>
            <a:r>
              <a:rPr lang="en-US" sz="1200" dirty="0" smtClean="0"/>
              <a:t> apt-get install lib32z1 lib32ncurses5 lib32stdc++6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Android Studio </a:t>
            </a:r>
            <a:r>
              <a:rPr kumimoji="1" lang="ko-KR" altLang="en-US" sz="1500" b="1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설치</a:t>
            </a:r>
            <a:endParaRPr kumimoji="1" lang="en-US" altLang="ko-KR" sz="15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  <a:hlinkClick r:id="rId2"/>
              </a:rPr>
              <a:t>https://developer.android.com/studio/?hl=ko#downloads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14620"/>
            <a:ext cx="641150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158" y="5535714"/>
            <a:ext cx="75009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 smtClean="0"/>
              <a:t>mkdir</a:t>
            </a:r>
            <a:r>
              <a:rPr lang="en-US" sz="1200" dirty="0" smtClean="0"/>
              <a:t> ~/studio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$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cp ~/Downloads/android-studio* ~/studio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$ </a:t>
            </a: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cd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~/studio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$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unzip android-studio-ide-173.4720617-linux.zip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$ </a:t>
            </a: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cd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android-studio/bin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./studio.sh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282" y="4786322"/>
            <a:ext cx="5286412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57158" y="5286388"/>
            <a:ext cx="7500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해당 사이트에서 다운로드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후 압축을 풀고</a:t>
            </a:r>
            <a:r>
              <a:rPr kumimoji="1" lang="en-US" altLang="ko-KR" sz="1200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bin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폴더에 있는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studio.sh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파일을 실행 하세요 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326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JoyStick</a:t>
            </a:r>
            <a:r>
              <a:rPr lang="en-US" altLang="ko-KR" dirty="0" smtClean="0"/>
              <a:t> Sample Code Import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14282" y="500042"/>
            <a:ext cx="750095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C0504D">
                    <a:lumMod val="75000"/>
                  </a:srgb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Sample Code Download </a:t>
            </a:r>
            <a:endParaRPr lang="en-US" sz="12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$ </a:t>
            </a:r>
            <a:r>
              <a:rPr lang="en-US" sz="1200" dirty="0" err="1" smtClean="0"/>
              <a:t>mkdir</a:t>
            </a:r>
            <a:r>
              <a:rPr lang="en-US" sz="1200" dirty="0" smtClean="0"/>
              <a:t> ~/app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$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cp ~/app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$ </a:t>
            </a: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git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clone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  <a:hlinkClick r:id="rId2"/>
              </a:rPr>
              <a:t>https://github.com/AuTURBO/ros-app-tb3-voiceorder.git</a:t>
            </a:r>
            <a:endParaRPr kumimoji="1" lang="en-US" altLang="ko-KR" sz="1200" i="0" u="none" strike="noStrike" cap="none" normalizeH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C0504D">
                    <a:lumMod val="75000"/>
                  </a:srgb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Sample import </a:t>
            </a:r>
            <a:endParaRPr lang="en-US" sz="15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i="0" u="none" strike="noStrike" cap="none" normalizeH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l="4688" t="4395" r="64844" b="86083"/>
          <a:stretch>
            <a:fillRect/>
          </a:stretch>
        </p:blipFill>
        <p:spPr bwMode="auto">
          <a:xfrm>
            <a:off x="357158" y="1857364"/>
            <a:ext cx="37147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143248"/>
            <a:ext cx="23519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1472" y="4143380"/>
            <a:ext cx="14287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다운로드한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프로잭트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선택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 r="35000"/>
          <a:stretch>
            <a:fillRect/>
          </a:stretch>
        </p:blipFill>
        <p:spPr bwMode="auto">
          <a:xfrm>
            <a:off x="3000364" y="3786190"/>
            <a:ext cx="1857388" cy="16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143240" y="5429264"/>
            <a:ext cx="3857652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en-US" sz="1200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D K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폴더 위치가  </a:t>
            </a:r>
            <a:r>
              <a:rPr kumimoji="1" lang="ko-KR" altLang="en-US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틀리다고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에러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OK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함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893737" y="296465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340" idx="1"/>
          </p:cNvCxnSpPr>
          <p:nvPr/>
        </p:nvCxnSpPr>
        <p:spPr>
          <a:xfrm>
            <a:off x="2715406" y="4572008"/>
            <a:ext cx="284958" cy="1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214678" y="5857892"/>
            <a:ext cx="321471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Import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중간에 필요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SD K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가 없다고 </a:t>
            </a:r>
            <a:r>
              <a:rPr kumimoji="1" lang="en-US" altLang="ko-KR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Erro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발생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그러면 설치진행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JoyStick</a:t>
            </a:r>
            <a:r>
              <a:rPr lang="en-US" altLang="ko-KR" dirty="0" smtClean="0"/>
              <a:t> Sample Code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282" y="571480"/>
            <a:ext cx="842968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폰 </a:t>
            </a:r>
            <a:r>
              <a:rPr kumimoji="1" lang="en-US" altLang="ko-KR" sz="1500" dirty="0" err="1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adb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  enable </a:t>
            </a:r>
            <a:r>
              <a:rPr kumimoji="1"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로 설정 후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 </a:t>
            </a:r>
            <a:r>
              <a:rPr kumimoji="1" lang="en-US" altLang="ko-KR" sz="1500" dirty="0" err="1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usb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 </a:t>
            </a:r>
            <a:r>
              <a:rPr kumimoji="1"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연결   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(  </a:t>
            </a:r>
            <a:r>
              <a:rPr kumimoji="1"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개발 후 보안을 위해 </a:t>
            </a:r>
            <a:r>
              <a:rPr kumimoji="1" lang="en-US" altLang="ko-KR" sz="1500" dirty="0" err="1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adb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 disable</a:t>
            </a:r>
            <a:r>
              <a:rPr kumimoji="1"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로 변경해 주세요</a:t>
            </a:r>
            <a:r>
              <a:rPr kumimoji="1" lang="en-US" altLang="ko-KR" sz="1500" dirty="0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Nanum Gothic Coding"/>
                <a:cs typeface="Consolas" pitchFamily="49" charset="0"/>
              </a:rPr>
              <a:t>. )</a:t>
            </a:r>
            <a:endParaRPr kumimoji="1" lang="en-US" altLang="ko-KR" sz="15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Unicode MS" pitchFamily="50" charset="-127"/>
              <a:ea typeface="Nanum Gothic Coding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r>
              <a:rPr lang="ko-KR" altLang="en-US" sz="1200" dirty="0"/>
              <a:t>일반</a:t>
            </a:r>
            <a:r>
              <a:rPr lang="en-US" altLang="ko-KR" sz="1200" dirty="0"/>
              <a:t>&gt;</a:t>
            </a:r>
            <a:r>
              <a:rPr lang="ko-KR" altLang="en-US" sz="1200" dirty="0"/>
              <a:t>휴대폰 정보</a:t>
            </a:r>
            <a:r>
              <a:rPr lang="en-US" altLang="ko-KR" sz="1200" dirty="0"/>
              <a:t>&gt;</a:t>
            </a:r>
            <a:r>
              <a:rPr lang="ko-KR" altLang="en-US" sz="1200" dirty="0"/>
              <a:t>소프트웨어 정보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빌드</a:t>
            </a:r>
            <a:r>
              <a:rPr lang="ko-KR" altLang="en-US" sz="1200" dirty="0"/>
              <a:t> 번호를 찾아 들어갑니다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ko-KR" altLang="en-US" sz="1200" dirty="0" err="1"/>
              <a:t>빌드</a:t>
            </a:r>
            <a:r>
              <a:rPr lang="ko-KR" altLang="en-US" sz="1200" dirty="0"/>
              <a:t> 번호를 </a:t>
            </a:r>
            <a:r>
              <a:rPr lang="en-US" altLang="ko-KR" sz="1200" dirty="0"/>
              <a:t>7</a:t>
            </a:r>
            <a:r>
              <a:rPr lang="ko-KR" altLang="en-US" sz="1200" dirty="0"/>
              <a:t>번 연속 해서 </a:t>
            </a:r>
            <a:r>
              <a:rPr lang="ko-KR" altLang="en-US" sz="1200" dirty="0" smtClean="0"/>
              <a:t>터치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그렇게해서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생길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develop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mode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에서 </a:t>
            </a:r>
            <a:r>
              <a:rPr kumimoji="1" lang="en-US" altLang="ko-KR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usb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debugging mode on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28575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571868" y="1571612"/>
            <a:ext cx="507209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Sample</a:t>
            </a:r>
            <a:r>
              <a:rPr kumimoji="1" lang="en-US" altLang="ko-KR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예제  자신의 </a:t>
            </a:r>
            <a:r>
              <a:rPr kumimoji="1" lang="ko-KR" altLang="en-US" sz="150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폰에</a:t>
            </a:r>
            <a:r>
              <a:rPr kumimoji="1" lang="ko-KR" altLang="en-US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깔기</a:t>
            </a:r>
            <a:endParaRPr kumimoji="1" lang="en-US" altLang="ko-KR" sz="15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android_controllerSample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module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선택</a:t>
            </a:r>
            <a:r>
              <a:rPr kumimoji="1" lang="ko-KR" altLang="en-US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5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l="4688" t="4395" r="54297" b="77295"/>
          <a:stretch>
            <a:fillRect/>
          </a:stretch>
        </p:blipFill>
        <p:spPr bwMode="auto">
          <a:xfrm>
            <a:off x="3571868" y="2214554"/>
            <a:ext cx="50006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500430" y="4286256"/>
            <a:ext cx="507209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Build</a:t>
            </a:r>
            <a:r>
              <a:rPr kumimoji="1" lang="en-US" altLang="ko-KR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and Run </a:t>
            </a:r>
            <a:r>
              <a:rPr kumimoji="1" lang="ko-KR" altLang="en-US" sz="15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실행</a:t>
            </a:r>
            <a:endParaRPr kumimoji="1" lang="ko-KR" altLang="ko-KR" sz="15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 l="4688" t="3662" r="49609" b="86084"/>
          <a:stretch>
            <a:fillRect/>
          </a:stretch>
        </p:blipFill>
        <p:spPr bwMode="auto">
          <a:xfrm>
            <a:off x="3428992" y="4643446"/>
            <a:ext cx="5572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87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JoyStick</a:t>
            </a:r>
            <a:r>
              <a:rPr lang="en-US" altLang="ko-KR" dirty="0" smtClean="0"/>
              <a:t> Sample tree </a:t>
            </a:r>
            <a:r>
              <a:rPr lang="ko-KR" altLang="en-US" dirty="0" smtClean="0"/>
              <a:t>분석  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https://github.com/rosjava/android_core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수정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b="16666"/>
          <a:stretch>
            <a:fillRect/>
          </a:stretch>
        </p:blipFill>
        <p:spPr bwMode="auto">
          <a:xfrm>
            <a:off x="214282" y="571480"/>
            <a:ext cx="3171825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71868" y="1928802"/>
            <a:ext cx="457203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Mainfests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– </a:t>
            </a:r>
            <a:r>
              <a:rPr kumimoji="1" lang="ko-KR" altLang="en-US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앱의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permission, </a:t>
            </a:r>
            <a:r>
              <a:rPr kumimoji="1" lang="en-US" altLang="ko-KR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thema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어떤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activity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를 </a:t>
            </a:r>
            <a:r>
              <a:rPr kumimoji="1" lang="ko-KR" altLang="en-US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첫화면으로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설정할지 정의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571868" y="3000372"/>
            <a:ext cx="3071834" cy="1846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Java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정적 코드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정의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: </a:t>
            </a:r>
            <a:r>
              <a:rPr kumimoji="1" lang="en-US" altLang="ko-KR" sz="1200" i="0" u="none" strike="noStrike" cap="none" normalizeH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Ros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i="0" u="none" strike="noStrike" cap="none" normalizeH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api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사용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71868" y="3357562"/>
            <a:ext cx="3643338" cy="1846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Visual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화면 구성하는 코드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그림파일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, xml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파일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571868" y="1500174"/>
            <a:ext cx="4143404" cy="1846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Ros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Api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를 사용할 수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있게 해주는 </a:t>
            </a:r>
            <a:r>
              <a:rPr kumimoji="1" lang="ko-KR" altLang="en-US" sz="1200" i="0" u="none" strike="noStrike" cap="none" normalizeH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라이블러리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Class 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정의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571868" y="4143380"/>
            <a:ext cx="5286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전체 </a:t>
            </a:r>
            <a:r>
              <a:rPr kumimoji="1" lang="ko-KR" altLang="en-US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프로잭트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(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전체 모듈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에 영향 주는 </a:t>
            </a:r>
            <a:r>
              <a:rPr kumimoji="1" lang="en-US" altLang="ko-KR" sz="1200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gradle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설정 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(</a:t>
            </a:r>
            <a:r>
              <a:rPr lang="en-US" sz="1200" dirty="0"/>
              <a:t>.</a:t>
            </a:r>
            <a:r>
              <a:rPr lang="en-US" sz="1200" dirty="0" err="1" smtClean="0"/>
              <a:t>build:gradle</a:t>
            </a:r>
            <a:r>
              <a:rPr lang="en-US" sz="1200" dirty="0" smtClean="0"/>
              <a:t>, 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어떠한 라이브러리를 참조할지 설정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1868" y="5072074"/>
            <a:ext cx="5286412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Module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에</a:t>
            </a:r>
            <a:r>
              <a:rPr kumimoji="1" lang="en-US" altLang="ko-KR" sz="1200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영향 주는 </a:t>
            </a:r>
            <a:r>
              <a:rPr kumimoji="1" lang="en-US" altLang="ko-KR" sz="1200" i="0" u="none" strike="noStrike" cap="none" normalizeH="0" baseline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gradle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설정 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(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어떠한 라이브러리를 참조할지 설정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여기서는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android_10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참조한다고 정의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0" u="none" strike="noStrike" cap="none" normalizeH="0" dirty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200" i="0" u="none" strike="noStrike" cap="none" normalizeH="0" dirty="0" err="1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안드로이드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어떠한 버전 설정할지 설정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2" name="꺾인 연결선 21"/>
          <p:cNvCxnSpPr>
            <a:endCxn id="17" idx="1"/>
          </p:cNvCxnSpPr>
          <p:nvPr/>
        </p:nvCxnSpPr>
        <p:spPr>
          <a:xfrm>
            <a:off x="1500166" y="1571612"/>
            <a:ext cx="2071702" cy="20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3" idx="1"/>
          </p:cNvCxnSpPr>
          <p:nvPr/>
        </p:nvCxnSpPr>
        <p:spPr>
          <a:xfrm flipV="1">
            <a:off x="2285984" y="2113468"/>
            <a:ext cx="1285884" cy="101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2214546" y="3030020"/>
            <a:ext cx="1285884" cy="41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>
            <a:off x="2428860" y="2786058"/>
            <a:ext cx="1071570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3571868" y="2714620"/>
            <a:ext cx="3071834" cy="1846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Joystick calculation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관련 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code </a:t>
            </a:r>
            <a:r>
              <a:rPr kumimoji="1" lang="ko-KR" altLang="en-US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정의</a:t>
            </a:r>
            <a:r>
              <a:rPr kumimoji="1" lang="en-US" altLang="ko-KR" sz="12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1142976" y="3214686"/>
            <a:ext cx="2428892" cy="25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8" idx="1"/>
          </p:cNvCxnSpPr>
          <p:nvPr/>
        </p:nvCxnSpPr>
        <p:spPr>
          <a:xfrm flipV="1">
            <a:off x="3214678" y="4328046"/>
            <a:ext cx="357190" cy="101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19" idx="1"/>
          </p:cNvCxnSpPr>
          <p:nvPr/>
        </p:nvCxnSpPr>
        <p:spPr>
          <a:xfrm rot="16200000" flipH="1">
            <a:off x="3091003" y="4868207"/>
            <a:ext cx="533103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32" y="0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RosActivity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순서 </a:t>
            </a:r>
            <a:endParaRPr lang="en-US" altLang="ko-KR" dirty="0" smtClean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3810341" cy="29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14554"/>
            <a:ext cx="2495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9" descr="ìëë¡ì´ë sample ì£¼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5966" y="785794"/>
            <a:ext cx="4585616" cy="5672134"/>
          </a:xfrm>
          <a:prstGeom prst="rect">
            <a:avLst/>
          </a:prstGeom>
          <a:noFill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428736"/>
            <a:ext cx="3929058" cy="26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꺾인 연결선 29"/>
          <p:cNvCxnSpPr/>
          <p:nvPr/>
        </p:nvCxnSpPr>
        <p:spPr>
          <a:xfrm flipV="1">
            <a:off x="2143108" y="1142984"/>
            <a:ext cx="785818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5400000" flipH="1" flipV="1">
            <a:off x="357158" y="3000372"/>
            <a:ext cx="307183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6248" y="500042"/>
            <a:ext cx="2085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Android  Activity </a:t>
            </a:r>
            <a:r>
              <a:rPr lang="ko-KR" altLang="en-US" sz="1200" dirty="0" smtClean="0"/>
              <a:t>생명 주기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85720" y="5000636"/>
            <a:ext cx="3050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hlinkClick r:id="rId6"/>
              </a:rPr>
              <a:t>https://github.com/rosjava/android_core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42844" y="357166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RosActivity</a:t>
            </a:r>
            <a:r>
              <a:rPr lang="ko-KR" altLang="en-US" sz="1200" dirty="0" smtClean="0"/>
              <a:t>는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안드로이드의</a:t>
            </a:r>
            <a:r>
              <a:rPr lang="ko-KR" altLang="en-US" sz="1200" dirty="0" smtClean="0"/>
              <a:t> 기본 </a:t>
            </a:r>
            <a:r>
              <a:rPr lang="en-US" altLang="ko-KR" sz="1200" dirty="0" smtClean="0"/>
              <a:t>Activity </a:t>
            </a:r>
            <a:r>
              <a:rPr lang="ko-KR" altLang="en-US" sz="1200" dirty="0" smtClean="0"/>
              <a:t>생명주기는 </a:t>
            </a:r>
            <a:endParaRPr lang="en-US" altLang="ko-KR" sz="1200" dirty="0" smtClean="0"/>
          </a:p>
          <a:p>
            <a:r>
              <a:rPr lang="ko-KR" altLang="en-US" sz="1200" dirty="0" smtClean="0"/>
              <a:t>기반으로 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3286116" y="714356"/>
            <a:ext cx="1214446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 descr="ìëë¡ì´ë sample ì£¼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978" y="785794"/>
            <a:ext cx="4585616" cy="567213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467260" y="500042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수정된 </a:t>
            </a:r>
            <a:r>
              <a:rPr lang="en-US" altLang="ko-KR" sz="1200" dirty="0" err="1" smtClean="0"/>
              <a:t>RosActivity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생명 주기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0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RosActivity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순서 </a:t>
            </a:r>
            <a:endParaRPr lang="en-US" altLang="ko-KR" dirty="0" smtClean="0"/>
          </a:p>
        </p:txBody>
      </p:sp>
      <p:sp>
        <p:nvSpPr>
          <p:cNvPr id="20484" name="AutoShape 4" descr="ì²¨ë¶ íì¼ ì´ë¯¸ì§ ë¯¸ë¦¬ë³´ê¸°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7" name="꺾인 연결선 16"/>
          <p:cNvCxnSpPr>
            <a:endCxn id="22" idx="3"/>
          </p:cNvCxnSpPr>
          <p:nvPr/>
        </p:nvCxnSpPr>
        <p:spPr>
          <a:xfrm rot="10800000" flipV="1">
            <a:off x="2571704" y="1714487"/>
            <a:ext cx="3143304" cy="4451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282" y="1928802"/>
            <a:ext cx="23574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Roscore</a:t>
            </a:r>
            <a:r>
              <a:rPr lang="ko-KR" altLang="en-US" sz="1200" dirty="0" smtClean="0"/>
              <a:t>와 연결하</a:t>
            </a:r>
            <a:r>
              <a:rPr lang="ko-KR" altLang="en-US" sz="1200" dirty="0"/>
              <a:t>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하는 부분을 추가했음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4282" y="4786322"/>
            <a:ext cx="30003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Init </a:t>
            </a:r>
            <a:r>
              <a:rPr lang="ko-KR" altLang="en-US" sz="1200" dirty="0" smtClean="0"/>
              <a:t>함수를 추가하여 </a:t>
            </a:r>
            <a:endParaRPr lang="en-US" altLang="ko-KR" sz="1200" dirty="0" smtClean="0"/>
          </a:p>
          <a:p>
            <a:r>
              <a:rPr lang="en-US" altLang="ko-KR" sz="1200" dirty="0" smtClean="0"/>
              <a:t>Core</a:t>
            </a:r>
            <a:r>
              <a:rPr lang="ko-KR" altLang="en-US" sz="1200" dirty="0" smtClean="0"/>
              <a:t>와 연결된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sz="1200" dirty="0" err="1" smtClean="0"/>
              <a:t>NodeMainExecutor</a:t>
            </a:r>
            <a:r>
              <a:rPr lang="en-US" sz="1200" dirty="0" smtClean="0"/>
              <a:t> class</a:t>
            </a:r>
            <a:r>
              <a:rPr lang="ko-KR" altLang="en-US" sz="1200" dirty="0" smtClean="0"/>
              <a:t>에 넣어 돌려줌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RosActivity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상속한  </a:t>
            </a:r>
            <a:r>
              <a:rPr lang="en-US" altLang="ko-KR" sz="1200" dirty="0" err="1" smtClean="0"/>
              <a:t>MainActiviyt</a:t>
            </a:r>
            <a:r>
              <a:rPr lang="ko-KR" altLang="en-US" sz="1200" dirty="0" smtClean="0"/>
              <a:t>에서 </a:t>
            </a:r>
            <a:r>
              <a:rPr lang="en-US" sz="1200" dirty="0" err="1" smtClean="0"/>
              <a:t>NodeMainExecutor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를 가지고 </a:t>
            </a:r>
            <a:r>
              <a:rPr lang="en-US" altLang="ko-KR" sz="1200" dirty="0" smtClean="0"/>
              <a:t>Node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pulbish</a:t>
            </a:r>
            <a:r>
              <a:rPr lang="en-US" altLang="ko-KR" sz="1200" dirty="0" smtClean="0"/>
              <a:t> , sub</a:t>
            </a:r>
            <a:r>
              <a:rPr lang="en-US" altLang="ko-KR" sz="1200" dirty="0" smtClean="0"/>
              <a:t>scribe</a:t>
            </a:r>
            <a:r>
              <a:rPr lang="ko-KR" altLang="en-US" sz="1200" dirty="0" smtClean="0"/>
              <a:t>를 등록 할 수 있음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34" name="꺾인 연결선 33"/>
          <p:cNvCxnSpPr>
            <a:stCxn id="35" idx="1"/>
            <a:endCxn id="33" idx="3"/>
          </p:cNvCxnSpPr>
          <p:nvPr/>
        </p:nvCxnSpPr>
        <p:spPr>
          <a:xfrm rot="10800000" flipV="1">
            <a:off x="3214678" y="2513687"/>
            <a:ext cx="2542740" cy="2872799"/>
          </a:xfrm>
          <a:prstGeom prst="bentConnector3">
            <a:avLst>
              <a:gd name="adj1" fmla="val 65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57418" y="2442250"/>
            <a:ext cx="14287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init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5744036" y="1185394"/>
            <a:ext cx="14287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RosActivity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40" name="꺾인 연결선 39"/>
          <p:cNvCxnSpPr>
            <a:endCxn id="42" idx="3"/>
          </p:cNvCxnSpPr>
          <p:nvPr/>
        </p:nvCxnSpPr>
        <p:spPr>
          <a:xfrm rot="10800000" flipV="1">
            <a:off x="3000332" y="1269341"/>
            <a:ext cx="2714708" cy="390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4282" y="1428736"/>
            <a:ext cx="2786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RosActivity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함수 추가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App </a:t>
            </a:r>
            <a:r>
              <a:rPr lang="ko-KR" altLang="en-US" sz="1200" dirty="0" smtClean="0"/>
              <a:t>이름 같은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전달 받음</a:t>
            </a:r>
            <a:endParaRPr lang="en-US" altLang="ko-KR" sz="1200" dirty="0" smtClean="0"/>
          </a:p>
        </p:txBody>
      </p:sp>
      <p:cxnSp>
        <p:nvCxnSpPr>
          <p:cNvPr id="43" name="꺾인 연결선 42"/>
          <p:cNvCxnSpPr>
            <a:endCxn id="44" idx="3"/>
          </p:cNvCxnSpPr>
          <p:nvPr/>
        </p:nvCxnSpPr>
        <p:spPr>
          <a:xfrm rot="10800000" flipV="1">
            <a:off x="2571704" y="5643577"/>
            <a:ext cx="3143304" cy="8023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6215082"/>
            <a:ext cx="23574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Roscore</a:t>
            </a:r>
            <a:r>
              <a:rPr lang="ko-KR" altLang="en-US" sz="1200" dirty="0" smtClean="0"/>
              <a:t>와 연결하</a:t>
            </a:r>
            <a:r>
              <a:rPr lang="ko-KR" altLang="en-US" sz="1200" dirty="0"/>
              <a:t>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unBinding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하는 </a:t>
            </a:r>
            <a:r>
              <a:rPr lang="ko-KR" altLang="en-US" sz="1200" dirty="0" err="1" smtClean="0"/>
              <a:t>부분을추가</a:t>
            </a:r>
            <a:r>
              <a:rPr lang="en-US" altLang="ko-KR" sz="1200" dirty="0" smtClean="0"/>
              <a:t>.. </a:t>
            </a:r>
            <a:endParaRPr lang="ko-KR" altLang="en-US" sz="1200" dirty="0"/>
          </a:p>
        </p:txBody>
      </p:sp>
      <p:pic>
        <p:nvPicPr>
          <p:cNvPr id="48" name="Picture 5" descr="C:\Users\Administrator\Downloads\Screenshot_2018-05-20-13-39-06.png"/>
          <p:cNvPicPr>
            <a:picLocks noChangeAspect="1" noChangeArrowheads="1"/>
          </p:cNvPicPr>
          <p:nvPr/>
        </p:nvPicPr>
        <p:blipFill>
          <a:blip r:embed="rId4" cstate="print"/>
          <a:srcRect t="12064" b="73071"/>
          <a:stretch>
            <a:fillRect/>
          </a:stretch>
        </p:blipFill>
        <p:spPr bwMode="auto">
          <a:xfrm>
            <a:off x="214282" y="571480"/>
            <a:ext cx="2643206" cy="785818"/>
          </a:xfrm>
          <a:prstGeom prst="rect">
            <a:avLst/>
          </a:prstGeom>
          <a:noFill/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/>
          <a:srcRect b="23267"/>
          <a:stretch>
            <a:fillRect/>
          </a:stretch>
        </p:blipFill>
        <p:spPr bwMode="auto">
          <a:xfrm>
            <a:off x="214282" y="2500306"/>
            <a:ext cx="296227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2786050" y="71414"/>
            <a:ext cx="614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App </a:t>
            </a:r>
            <a:r>
              <a:rPr lang="ko-KR" altLang="en-US" sz="1200" dirty="0" err="1" smtClean="0"/>
              <a:t>실행시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첫화면에</a:t>
            </a:r>
            <a:r>
              <a:rPr lang="ko-KR" altLang="en-US" sz="1200" dirty="0" smtClean="0"/>
              <a:t> 나타나는 아래 화면은 전부 </a:t>
            </a:r>
            <a:r>
              <a:rPr lang="en-US" altLang="ko-KR" sz="1200" dirty="0" err="1" smtClean="0"/>
              <a:t>RosActivity</a:t>
            </a:r>
            <a:r>
              <a:rPr lang="ko-KR" altLang="en-US" sz="1200" dirty="0" smtClean="0"/>
              <a:t>에 정의 되어있음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596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Activity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en-US" i="1" dirty="0"/>
              <a:t>subscribe </a:t>
            </a:r>
            <a:r>
              <a:rPr lang="en-US" i="1" dirty="0" err="1" smtClean="0"/>
              <a:t>Odometry</a:t>
            </a:r>
            <a:r>
              <a:rPr lang="en-US" i="1" dirty="0" smtClean="0"/>
              <a:t> </a:t>
            </a:r>
            <a:r>
              <a:rPr lang="en-US" altLang="ko-KR" dirty="0" smtClean="0"/>
              <a:t>)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28781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142984"/>
            <a:ext cx="5486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482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Activity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 Subscribe )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28781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357298"/>
            <a:ext cx="56102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456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Activity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 Publish )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28781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071546"/>
            <a:ext cx="434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071810"/>
            <a:ext cx="49149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433</Words>
  <Application>Microsoft Office PowerPoint</Application>
  <PresentationFormat>화면 슬라이드 쇼(4:3)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59</cp:revision>
  <dcterms:created xsi:type="dcterms:W3CDTF">2018-05-20T02:12:48Z</dcterms:created>
  <dcterms:modified xsi:type="dcterms:W3CDTF">2018-05-20T05:16:52Z</dcterms:modified>
</cp:coreProperties>
</file>