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3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7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7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221A-B7AB-446B-A976-8A4DDE4B49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F137-2667-4856-B112-1A027C04D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292938" y="123451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모바일 플랫폼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활용 테스트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392006" y="5077475"/>
            <a:ext cx="2507057" cy="54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현지하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1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3258" y="133003"/>
            <a:ext cx="251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메인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(</a:t>
            </a:r>
            <a:r>
              <a:rPr lang="ko-KR" altLang="en-US" dirty="0" smtClean="0"/>
              <a:t>앱 </a:t>
            </a:r>
            <a:r>
              <a:rPr lang="ko-KR" altLang="en-US" dirty="0" err="1" smtClean="0"/>
              <a:t>실행화면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4" y="317669"/>
            <a:ext cx="3677163" cy="63254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0628" y="1220186"/>
            <a:ext cx="3483033" cy="4589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0627" y="1981199"/>
            <a:ext cx="3483033" cy="44944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013661" y="1404852"/>
            <a:ext cx="1638994" cy="33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013660" y="3341716"/>
            <a:ext cx="1638995" cy="342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5178" y="1220186"/>
            <a:ext cx="40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버튼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5177" y="3111078"/>
            <a:ext cx="454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조회 결과가 출력될 </a:t>
            </a:r>
            <a:r>
              <a:rPr lang="ko-KR" altLang="en-US" dirty="0" err="1" smtClean="0"/>
              <a:t>리스트뷰</a:t>
            </a:r>
            <a:endParaRPr lang="en-US" altLang="ko-KR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프로그램 실행 시 </a:t>
            </a:r>
            <a:r>
              <a:rPr lang="en-US" altLang="ko-KR" sz="1400" dirty="0" smtClean="0"/>
              <a:t>visibility = false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941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3462" y="133003"/>
            <a:ext cx="192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정보 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8" y="259648"/>
            <a:ext cx="2612004" cy="44767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44" y="1814183"/>
            <a:ext cx="2632200" cy="4476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95" y="3127799"/>
            <a:ext cx="2324424" cy="7335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16" y="2526611"/>
            <a:ext cx="2514951" cy="695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95" y="1947408"/>
            <a:ext cx="2486372" cy="6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7120" y="2390304"/>
            <a:ext cx="29760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버튼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다이얼로그 실행</a:t>
            </a:r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내용 입력 후 확인 버튼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결과메시지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토스트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취소 버튼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다이얼로그 닫기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95" y="1156723"/>
            <a:ext cx="1486107" cy="790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55213" y="3919515"/>
            <a:ext cx="29760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정상적으로 데이터가 입력되었을 경우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입력 완료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그 외의 경우 사용자 </a:t>
            </a:r>
            <a:r>
              <a:rPr lang="ko-KR" altLang="en-US" sz="1400" dirty="0" err="1" smtClean="0"/>
              <a:t>입력값에</a:t>
            </a:r>
            <a:r>
              <a:rPr lang="ko-KR" altLang="en-US" sz="1400" dirty="0" smtClean="0"/>
              <a:t> 따라 해당되는 메시지 출력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598024" y="5677593"/>
            <a:ext cx="367147" cy="2743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970936" y="3494562"/>
            <a:ext cx="541778" cy="22836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03720" y="3398967"/>
            <a:ext cx="698564" cy="2669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630488" y="3668431"/>
            <a:ext cx="157" cy="1357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617215" y="3801238"/>
            <a:ext cx="2174285" cy="297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91500" y="1159448"/>
            <a:ext cx="3139735" cy="2760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9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3462" y="133003"/>
            <a:ext cx="192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정보 조회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2" y="381424"/>
            <a:ext cx="2084071" cy="3544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30" y="242855"/>
            <a:ext cx="3715268" cy="634453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079741" y="2153684"/>
            <a:ext cx="921154" cy="6560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44191" y="1163781"/>
            <a:ext cx="1165169" cy="473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93011" y="1732484"/>
            <a:ext cx="31173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 버튼 클릭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리스트뷰에</a:t>
            </a:r>
            <a:r>
              <a:rPr lang="ko-KR" altLang="en-US" dirty="0" smtClean="0"/>
              <a:t> 저장된 데이터 출력</a:t>
            </a:r>
            <a:endParaRPr lang="en-US" altLang="ko-KR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학번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전공 점수 순서로 데이터 출력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가독성을</a:t>
            </a:r>
            <a:r>
              <a:rPr lang="ko-KR" altLang="en-US" sz="1400" dirty="0" smtClean="0"/>
              <a:t> 위해 </a:t>
            </a:r>
            <a:r>
              <a:rPr lang="ko-KR" altLang="en-US" sz="1400" dirty="0" err="1" smtClean="0"/>
              <a:t>컬럼별</a:t>
            </a:r>
            <a:r>
              <a:rPr lang="ko-KR" altLang="en-US" sz="1400" dirty="0" smtClean="0"/>
              <a:t> 백그라운드 컬러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351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3462" y="133003"/>
            <a:ext cx="192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정보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30" y="3233652"/>
            <a:ext cx="1419423" cy="762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3"/>
          <a:stretch/>
        </p:blipFill>
        <p:spPr>
          <a:xfrm>
            <a:off x="281508" y="223362"/>
            <a:ext cx="3715268" cy="3010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55"/>
          <a:stretch/>
        </p:blipFill>
        <p:spPr>
          <a:xfrm>
            <a:off x="2991827" y="3082941"/>
            <a:ext cx="3715268" cy="2627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1454" y="926150"/>
            <a:ext cx="3117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리스트뷰에</a:t>
            </a:r>
            <a:r>
              <a:rPr lang="ko-KR" altLang="en-US" sz="1400" dirty="0" smtClean="0"/>
              <a:t> 삭제하고자 하는 데이터 </a:t>
            </a:r>
            <a:r>
              <a:rPr lang="ko-KR" altLang="en-US" sz="1400" dirty="0" err="1" smtClean="0"/>
              <a:t>롱클릭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해당 데이터 삭제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삭제 </a:t>
            </a:r>
            <a:r>
              <a:rPr lang="ko-KR" altLang="en-US" sz="1400" dirty="0" err="1" smtClean="0"/>
              <a:t>완료시</a:t>
            </a:r>
            <a:r>
              <a:rPr lang="ko-KR" altLang="en-US" sz="1400" dirty="0" smtClean="0"/>
              <a:t> 메시지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토스트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034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" b="77794"/>
          <a:stretch/>
        </p:blipFill>
        <p:spPr>
          <a:xfrm>
            <a:off x="96159" y="73463"/>
            <a:ext cx="2545235" cy="756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33462" y="133003"/>
            <a:ext cx="192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정보 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71" y="2150806"/>
            <a:ext cx="2248214" cy="800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6" y="984299"/>
            <a:ext cx="2806087" cy="4804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70" y="2044616"/>
            <a:ext cx="2784447" cy="4768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663" y="1624052"/>
            <a:ext cx="1505160" cy="762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5"/>
          <a:stretch/>
        </p:blipFill>
        <p:spPr>
          <a:xfrm>
            <a:off x="4343253" y="446704"/>
            <a:ext cx="3067649" cy="21355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86845" y="1748239"/>
            <a:ext cx="1031684" cy="2899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55607" y="2775671"/>
            <a:ext cx="1031684" cy="2899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12296" y="2679498"/>
            <a:ext cx="543311" cy="7952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8" idx="1"/>
          </p:cNvCxnSpPr>
          <p:nvPr/>
        </p:nvCxnSpPr>
        <p:spPr>
          <a:xfrm flipV="1">
            <a:off x="3481058" y="1514458"/>
            <a:ext cx="862195" cy="2184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35764" r="3364" b="56628"/>
          <a:stretch/>
        </p:blipFill>
        <p:spPr>
          <a:xfrm>
            <a:off x="163432" y="1166853"/>
            <a:ext cx="3084022" cy="43226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91193" y="1141915"/>
            <a:ext cx="3090358" cy="213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0018" y="1350628"/>
            <a:ext cx="426827" cy="6278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8941" y="2686465"/>
            <a:ext cx="311733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버튼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액티비티로</a:t>
            </a:r>
            <a:r>
              <a:rPr lang="ko-KR" altLang="en-US" dirty="0" smtClean="0"/>
              <a:t> 전환하여 데이터 수정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리스트뷰에</a:t>
            </a:r>
            <a:r>
              <a:rPr lang="ko-KR" altLang="en-US" sz="1400" dirty="0" smtClean="0"/>
              <a:t> 출력되어 있는 데이터 중 </a:t>
            </a:r>
            <a:r>
              <a:rPr lang="ko-KR" altLang="en-US" sz="1400" dirty="0" smtClean="0">
                <a:solidFill>
                  <a:srgbClr val="FF0000"/>
                </a:solidFill>
              </a:rPr>
              <a:t>수정할 항목을 클릭한 후 수정 버튼</a:t>
            </a:r>
            <a:r>
              <a:rPr lang="ko-KR" altLang="en-US" sz="1400" dirty="0" smtClean="0"/>
              <a:t>을 누르면 해당 데이터의 정보를 담고 있는 </a:t>
            </a:r>
            <a:r>
              <a:rPr lang="ko-KR" altLang="en-US" sz="1400" dirty="0" err="1" smtClean="0"/>
              <a:t>액티비티로</a:t>
            </a:r>
            <a:r>
              <a:rPr lang="ko-KR" altLang="en-US" sz="1400" dirty="0" smtClean="0"/>
              <a:t> 전환됨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내용 수정 후 확인 버튼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완료 메시지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토스트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취소 버튼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새 </a:t>
            </a:r>
            <a:r>
              <a:rPr lang="ko-KR" altLang="en-US" sz="1400" dirty="0" err="1" smtClean="0"/>
              <a:t>액티비티</a:t>
            </a:r>
            <a:r>
              <a:rPr lang="ko-KR" altLang="en-US" sz="1400" dirty="0" smtClean="0"/>
              <a:t> 종료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메인으로</a:t>
            </a:r>
            <a:r>
              <a:rPr lang="ko-KR" altLang="en-US" sz="1400" dirty="0" smtClean="0"/>
              <a:t> 돌아감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학번은 수정 불가능하도록 설정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885369" y="465124"/>
            <a:ext cx="966813" cy="378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010209" y="3060606"/>
            <a:ext cx="3117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정상적으로 수정되었을 경우 수정 완료 메시지 출력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항목이 선택되지 않은 채로 수정 버튼 클릭 시 해당 메시지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9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202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KH302</dc:creator>
  <cp:lastModifiedBy>KH302</cp:lastModifiedBy>
  <cp:revision>7</cp:revision>
  <dcterms:created xsi:type="dcterms:W3CDTF">2023-06-15T07:30:18Z</dcterms:created>
  <dcterms:modified xsi:type="dcterms:W3CDTF">2023-06-15T08:06:35Z</dcterms:modified>
</cp:coreProperties>
</file>