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7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75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1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4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7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3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3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13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9B09-152D-4313-8641-2497D5466428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네트워크 프로그래밍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626139" y="5098329"/>
            <a:ext cx="2236123" cy="521075"/>
          </a:xfrm>
        </p:spPr>
        <p:txBody>
          <a:bodyPr/>
          <a:lstStyle/>
          <a:p>
            <a:r>
              <a:rPr lang="ko-KR" altLang="en-US" dirty="0" err="1" smtClean="0"/>
              <a:t>현지하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78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7" y="174567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dirty="0" err="1" smtClean="0"/>
              <a:t>프로젝트명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64923" y="767280"/>
            <a:ext cx="3264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프로젝트명은 </a:t>
            </a:r>
            <a:r>
              <a:rPr lang="en-US" altLang="ko-KR" sz="1600" dirty="0" err="1" smtClean="0"/>
              <a:t>net_exam</a:t>
            </a:r>
            <a:r>
              <a:rPr lang="ko-KR" altLang="en-US" sz="1600" dirty="0" smtClean="0"/>
              <a:t>으로 생성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32757" y="4264939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프로젝트명으로 바로 접근 시  </a:t>
            </a:r>
            <a:r>
              <a:rPr lang="en-US" altLang="ko-KR" dirty="0" smtClean="0"/>
              <a:t>/  3. </a:t>
            </a:r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84" y="4985257"/>
            <a:ext cx="4400550" cy="9144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557251" y="4985257"/>
            <a:ext cx="1335577" cy="299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932" y="4985257"/>
            <a:ext cx="4219575" cy="85725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464531" y="4985257"/>
            <a:ext cx="1956262" cy="299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66055" y="5899657"/>
            <a:ext cx="6167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net_exam</a:t>
            </a:r>
            <a:r>
              <a:rPr lang="ko-KR" altLang="en-US" sz="1600" dirty="0" smtClean="0"/>
              <a:t>으로 바로 접근하면 </a:t>
            </a:r>
            <a:r>
              <a:rPr lang="en-US" altLang="ko-KR" sz="1600" dirty="0" smtClean="0"/>
              <a:t>main.html</a:t>
            </a:r>
            <a:r>
              <a:rPr lang="ko-KR" altLang="en-US" sz="1600" dirty="0" smtClean="0"/>
              <a:t>이 로딩되며</a:t>
            </a:r>
            <a:endParaRPr lang="en-US" altLang="ko-KR" sz="1600" dirty="0" smtClean="0"/>
          </a:p>
          <a:p>
            <a:r>
              <a:rPr lang="en-US" altLang="ko-KR" sz="1600" dirty="0" smtClean="0"/>
              <a:t>main </a:t>
            </a:r>
            <a:r>
              <a:rPr lang="ko-KR" altLang="en-US" sz="1600" dirty="0" smtClean="0"/>
              <a:t>화면은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 숫자 입력 상자와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개의 전송버튼으로 구성됨</a:t>
            </a:r>
            <a:endParaRPr lang="ko-KR" altLang="en-US" sz="16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567" y="5811044"/>
            <a:ext cx="1819275" cy="381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166619" y="5357478"/>
            <a:ext cx="3653184" cy="41021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902386" y="5809254"/>
            <a:ext cx="1956262" cy="36616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7" idx="2"/>
            <a:endCxn id="28" idx="1"/>
          </p:cNvCxnSpPr>
          <p:nvPr/>
        </p:nvCxnSpPr>
        <p:spPr>
          <a:xfrm rot="16200000" flipH="1">
            <a:off x="7835475" y="4925425"/>
            <a:ext cx="224646" cy="1909175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5" y="741870"/>
            <a:ext cx="2419350" cy="313372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57448" y="689956"/>
            <a:ext cx="1072342" cy="299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70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7" y="17456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요청 경로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76" y="907274"/>
            <a:ext cx="4502675" cy="27420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86" y="1264721"/>
            <a:ext cx="3440209" cy="187381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9" t="847" b="90398"/>
          <a:stretch/>
        </p:blipFill>
        <p:spPr>
          <a:xfrm>
            <a:off x="648392" y="4048298"/>
            <a:ext cx="3196763" cy="2576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7475" y="3013847"/>
            <a:ext cx="1295274" cy="299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82938" y="2801390"/>
            <a:ext cx="448888" cy="237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7775" y="4006735"/>
            <a:ext cx="1620981" cy="299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5376" y="4705003"/>
            <a:ext cx="2970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요청 경로는 </a:t>
            </a:r>
            <a:r>
              <a:rPr lang="en-US" altLang="ko-KR" sz="1600" dirty="0" smtClean="0"/>
              <a:t>“/</a:t>
            </a:r>
            <a:r>
              <a:rPr lang="en-US" altLang="ko-KR" sz="1600" dirty="0" err="1" smtClean="0"/>
              <a:t>gugu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로 설정함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424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5" y="1473390"/>
            <a:ext cx="2419350" cy="3133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2757" y="174567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클래스명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71650" y="2319249"/>
            <a:ext cx="1548959" cy="4572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79434" y="2319249"/>
            <a:ext cx="5116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클래스명은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net.exam01.GuguServlet</a:t>
            </a:r>
            <a:r>
              <a:rPr lang="ko-KR" altLang="en-US" sz="1600" dirty="0" smtClean="0"/>
              <a:t>으로 생성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6079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7" y="174567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65" y="794400"/>
            <a:ext cx="8553450" cy="400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865" y="5261954"/>
            <a:ext cx="4102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서블릿은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web.xml </a:t>
            </a:r>
            <a:r>
              <a:rPr lang="ko-KR" altLang="en-US" sz="1600" dirty="0" smtClean="0"/>
              <a:t>파일을 이용하여 등록함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3918065" y="706581"/>
            <a:ext cx="1061260" cy="4572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87434" y="2385753"/>
            <a:ext cx="4634347" cy="1579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6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7" y="174567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응답 결과 </a:t>
            </a:r>
            <a:r>
              <a:rPr lang="en-US" altLang="ko-KR" dirty="0"/>
              <a:t> </a:t>
            </a:r>
            <a:r>
              <a:rPr lang="en-US" altLang="ko-KR" dirty="0" smtClean="0"/>
              <a:t>/  8. </a:t>
            </a:r>
            <a:r>
              <a:rPr lang="ko-KR" altLang="en-US" dirty="0" smtClean="0"/>
              <a:t>연산 결과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2" y="1543190"/>
            <a:ext cx="4181475" cy="1095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5" y="3217396"/>
            <a:ext cx="4210050" cy="2943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44947" y="1853735"/>
            <a:ext cx="3890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첫 번째 입력한 숫자를 단으로 설정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값을 입력하고 전송 버튼을 클릭하면 해당 단의 구구단 표 출력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연산 결과에 해당하는 라인은 빨간색 배경에 흰색 글자로 출력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912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7" y="174567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유효성 검사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입력 값이 없는 경우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052" y="2506938"/>
            <a:ext cx="3668570" cy="12040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052" y="1011050"/>
            <a:ext cx="3567442" cy="11554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2" y="1236155"/>
            <a:ext cx="3358513" cy="6732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9914" y="4198209"/>
            <a:ext cx="6990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입력 값이 비어있는 상태로 전송 버튼을 클릭하면 알림 메시지 출력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유효성 검사는 클라이언트에서 처리함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37" y="2393492"/>
            <a:ext cx="3443188" cy="715468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flipV="1">
            <a:off x="4709330" y="2751226"/>
            <a:ext cx="1596616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 flipV="1">
            <a:off x="4709330" y="1479096"/>
            <a:ext cx="1596616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8037" y="880733"/>
            <a:ext cx="21545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1) </a:t>
            </a:r>
            <a:r>
              <a:rPr lang="ko-KR" altLang="en-US" sz="1100" dirty="0" smtClean="0"/>
              <a:t>한 개의 값만 비어있는 경우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838037" y="2093410"/>
            <a:ext cx="2295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2) </a:t>
            </a:r>
            <a:r>
              <a:rPr lang="ko-KR" altLang="en-US" sz="1100" dirty="0" smtClean="0"/>
              <a:t>두 개의 값 모두 비어있는 경우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7317970" y="955228"/>
            <a:ext cx="1152700" cy="304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6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7" y="174567"/>
            <a:ext cx="614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유효성 검사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입력 값이 </a:t>
            </a:r>
            <a:r>
              <a:rPr lang="en-US" altLang="ko-KR" dirty="0" smtClean="0"/>
              <a:t>1~9</a:t>
            </a:r>
            <a:r>
              <a:rPr lang="ko-KR" altLang="en-US" dirty="0" smtClean="0"/>
              <a:t>의 범위를 벗어나는 경우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36" y="929607"/>
            <a:ext cx="4162425" cy="1123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07" y="1787550"/>
            <a:ext cx="4710186" cy="15982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86" y="3271154"/>
            <a:ext cx="4400550" cy="914400"/>
          </a:xfrm>
          <a:prstGeom prst="rect">
            <a:avLst/>
          </a:prstGeom>
        </p:spPr>
      </p:pic>
      <p:cxnSp>
        <p:nvCxnSpPr>
          <p:cNvPr id="6" name="꺾인 연결선 5"/>
          <p:cNvCxnSpPr/>
          <p:nvPr/>
        </p:nvCxnSpPr>
        <p:spPr>
          <a:xfrm>
            <a:off x="931025" y="1670857"/>
            <a:ext cx="1602523" cy="915818"/>
          </a:xfrm>
          <a:prstGeom prst="bentConnector3">
            <a:avLst>
              <a:gd name="adj1" fmla="val 721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>
            <a:off x="5173286" y="3211482"/>
            <a:ext cx="1593274" cy="516872"/>
          </a:xfrm>
          <a:prstGeom prst="bentConnector3">
            <a:avLst>
              <a:gd name="adj1" fmla="val -609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9942" y="4367456"/>
            <a:ext cx="4696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입력 값이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9 </a:t>
            </a:r>
            <a:r>
              <a:rPr lang="ko-KR" altLang="en-US" sz="1600" dirty="0" smtClean="0"/>
              <a:t>사이의 범위를 벗어나는 경우 오류 메시지 출력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메시지 출력 이후 다시 메인 화면으로 이동됨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서블릿에서</a:t>
            </a:r>
            <a:r>
              <a:rPr lang="ko-KR" altLang="en-US" sz="1600" dirty="0" smtClean="0"/>
              <a:t> 처리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55520" y="1806253"/>
            <a:ext cx="2703964" cy="304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7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177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네트워크 프로그래밍 구현 테스트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프로그래밍 구현 테스트</dc:title>
  <dc:creator>KH302</dc:creator>
  <cp:lastModifiedBy>KH302</cp:lastModifiedBy>
  <cp:revision>5</cp:revision>
  <dcterms:created xsi:type="dcterms:W3CDTF">2023-06-23T00:41:39Z</dcterms:created>
  <dcterms:modified xsi:type="dcterms:W3CDTF">2023-06-23T01:14:00Z</dcterms:modified>
</cp:coreProperties>
</file>