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7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75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1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4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7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3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3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13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9B09-152D-4313-8641-2497D546642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9B09-152D-4313-8641-2497D546642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9178-9B50-4CDE-BD98-79AB768E5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서버프로그램 </a:t>
            </a:r>
            <a:r>
              <a:rPr lang="ko-KR" altLang="en-US" dirty="0" smtClean="0"/>
              <a:t>구현 테스트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626139" y="5098329"/>
            <a:ext cx="2236123" cy="521075"/>
          </a:xfrm>
        </p:spPr>
        <p:txBody>
          <a:bodyPr/>
          <a:lstStyle/>
          <a:p>
            <a:r>
              <a:rPr lang="ko-KR" altLang="en-US" dirty="0" err="1" smtClean="0"/>
              <a:t>현지하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78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57" y="948430"/>
            <a:ext cx="7278479" cy="46147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2757" y="174567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홈 화면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04416" y="1860194"/>
            <a:ext cx="2052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이름 한글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영문 출력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1180406" y="2678899"/>
            <a:ext cx="2061557" cy="415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7447" y="3315741"/>
            <a:ext cx="1853737" cy="325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18" idx="0"/>
          </p:cNvCxnSpPr>
          <p:nvPr/>
        </p:nvCxnSpPr>
        <p:spPr>
          <a:xfrm rot="5400000" flipH="1" flipV="1">
            <a:off x="4933087" y="-692429"/>
            <a:ext cx="649426" cy="609323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>
            <a:off x="2211184" y="3474720"/>
            <a:ext cx="6409113" cy="167291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06590" y="4978361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클릭 시 메인페이지로 이동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6170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7" y="662334"/>
            <a:ext cx="6417581" cy="56247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2757" y="174567"/>
            <a:ext cx="224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1-2. </a:t>
            </a:r>
            <a:r>
              <a:rPr lang="ko-KR" altLang="en-US" dirty="0" err="1" smtClean="0"/>
              <a:t>메인</a:t>
            </a:r>
            <a:r>
              <a:rPr lang="ko-KR" altLang="en-US" dirty="0" err="1" smtClean="0"/>
              <a:t>화면</a:t>
            </a:r>
            <a:r>
              <a:rPr lang="en-US" altLang="ko-KR" dirty="0" smtClean="0"/>
              <a:t>(Read)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04416" y="1860194"/>
            <a:ext cx="273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학생 정보 등록 버튼</a:t>
            </a:r>
            <a:endParaRPr lang="en-US" altLang="ko-KR" sz="1600" dirty="0" smtClean="0"/>
          </a:p>
          <a:p>
            <a:r>
              <a:rPr lang="ko-KR" altLang="en-US" sz="1600" dirty="0" smtClean="0"/>
              <a:t>클릭 시 등록 페이지로 이동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556952" y="2581684"/>
            <a:ext cx="1346663" cy="415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9622" y="3631624"/>
            <a:ext cx="6378873" cy="2154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18" idx="3"/>
          </p:cNvCxnSpPr>
          <p:nvPr/>
        </p:nvCxnSpPr>
        <p:spPr>
          <a:xfrm flipV="1">
            <a:off x="1903615" y="2029474"/>
            <a:ext cx="6400800" cy="76002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7" idx="3"/>
          </p:cNvCxnSpPr>
          <p:nvPr/>
        </p:nvCxnSpPr>
        <p:spPr>
          <a:xfrm>
            <a:off x="6658495" y="4708641"/>
            <a:ext cx="1961802" cy="43899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06590" y="4978361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등록되어 있는</a:t>
            </a:r>
            <a:endParaRPr lang="en-US" altLang="ko-KR" sz="1600" dirty="0" smtClean="0"/>
          </a:p>
          <a:p>
            <a:r>
              <a:rPr lang="ko-KR" altLang="en-US" sz="1600" dirty="0" smtClean="0"/>
              <a:t>전체 학생 정보 출력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38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3" r="50260" b="54729"/>
          <a:stretch/>
        </p:blipFill>
        <p:spPr>
          <a:xfrm>
            <a:off x="0" y="1028831"/>
            <a:ext cx="2111432" cy="9237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01" y="482693"/>
            <a:ext cx="3125482" cy="3354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" r="59854"/>
          <a:stretch/>
        </p:blipFill>
        <p:spPr>
          <a:xfrm>
            <a:off x="4173600" y="165346"/>
            <a:ext cx="1876847" cy="50689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70" y="415797"/>
            <a:ext cx="5445798" cy="49097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2757" y="174567"/>
            <a:ext cx="171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(Create)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023076" y="1669950"/>
            <a:ext cx="823087" cy="2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85561" y="1520321"/>
            <a:ext cx="820279" cy="299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439946" y="3358342"/>
            <a:ext cx="1559305" cy="1438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231178" y="1819579"/>
            <a:ext cx="1208768" cy="2860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2904" y="2067362"/>
            <a:ext cx="1725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 </a:t>
            </a:r>
            <a:r>
              <a:rPr lang="ko-KR" altLang="en-US" sz="1400" dirty="0" smtClean="0"/>
              <a:t>메인 페이지에서</a:t>
            </a:r>
            <a:endParaRPr lang="en-US" altLang="ko-KR" sz="1400" dirty="0" smtClean="0"/>
          </a:p>
          <a:p>
            <a:r>
              <a:rPr lang="ko-KR" altLang="en-US" sz="1400" dirty="0" smtClean="0"/>
              <a:t>입력 버튼 클릭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607888" y="4053790"/>
            <a:ext cx="24176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2) </a:t>
            </a:r>
            <a:r>
              <a:rPr lang="ko-KR" altLang="en-US" sz="1400" dirty="0" smtClean="0"/>
              <a:t>학생 정보 등록 페이지로 이동</a:t>
            </a:r>
            <a:endParaRPr lang="en-US" altLang="ko-KR" sz="14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성별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라디오버튼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학년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콤보박스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처리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903207" y="5095971"/>
            <a:ext cx="241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3) </a:t>
            </a:r>
            <a:r>
              <a:rPr lang="ko-KR" altLang="en-US" sz="1400" dirty="0" smtClean="0"/>
              <a:t>정보 입력 후 </a:t>
            </a:r>
            <a:r>
              <a:rPr lang="ko-KR" altLang="en-US" sz="1400" dirty="0" err="1" smtClean="0"/>
              <a:t>완료버튼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클릭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368004" y="6068001"/>
            <a:ext cx="4269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4-2) </a:t>
            </a:r>
            <a:r>
              <a:rPr lang="ko-KR" altLang="en-US" sz="1400" dirty="0" smtClean="0"/>
              <a:t>입력되지 않은 항목이 있는 경우</a:t>
            </a:r>
            <a:endParaRPr lang="en-US" altLang="ko-KR" sz="1400" dirty="0" smtClean="0"/>
          </a:p>
          <a:p>
            <a:r>
              <a:rPr lang="ko-KR" altLang="en-US" sz="1400" dirty="0" smtClean="0"/>
              <a:t>입력 작성 </a:t>
            </a:r>
            <a:r>
              <a:rPr lang="ko-KR" altLang="en-US" sz="1400" dirty="0" err="1" smtClean="0"/>
              <a:t>알림창</a:t>
            </a:r>
            <a:r>
              <a:rPr lang="ko-KR" altLang="en-US" sz="1400" dirty="0" smtClean="0"/>
              <a:t> 출력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890770" y="5234283"/>
            <a:ext cx="4747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4-1) </a:t>
            </a:r>
            <a:r>
              <a:rPr lang="ko-KR" altLang="en-US" sz="1400" dirty="0" smtClean="0"/>
              <a:t>메인 페이지로 </a:t>
            </a:r>
            <a:r>
              <a:rPr lang="ko-KR" altLang="en-US" sz="1400" dirty="0" smtClean="0"/>
              <a:t>이동되어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입력된 </a:t>
            </a:r>
            <a:r>
              <a:rPr lang="ko-KR" altLang="en-US" sz="1400" dirty="0" smtClean="0"/>
              <a:t>정보 확인 가능</a:t>
            </a:r>
            <a:endParaRPr lang="en-US" altLang="ko-KR" sz="14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6924672" y="4796713"/>
            <a:ext cx="3948375" cy="299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53" y="5918449"/>
            <a:ext cx="1736652" cy="6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6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" y="860388"/>
            <a:ext cx="3829899" cy="34529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52" b="5193"/>
          <a:stretch/>
        </p:blipFill>
        <p:spPr>
          <a:xfrm>
            <a:off x="4174200" y="318153"/>
            <a:ext cx="1328826" cy="34308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00"/>
          <a:stretch/>
        </p:blipFill>
        <p:spPr>
          <a:xfrm>
            <a:off x="6051765" y="285290"/>
            <a:ext cx="1745575" cy="36188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248" y="975102"/>
            <a:ext cx="3839950" cy="33825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2757" y="174567"/>
            <a:ext cx="180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(Update)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62017" y="4797500"/>
            <a:ext cx="2045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- </a:t>
            </a:r>
            <a:r>
              <a:rPr lang="ko-KR" altLang="en-US" sz="1050" dirty="0" smtClean="0"/>
              <a:t>학번은 수정이 불가능하도록 </a:t>
            </a:r>
            <a:r>
              <a:rPr lang="en-US" altLang="ko-KR" sz="1050" dirty="0" err="1" smtClean="0"/>
              <a:t>readonly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처리</a:t>
            </a:r>
            <a:endParaRPr lang="en-US" altLang="ko-KR" sz="1050" dirty="0" smtClean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341213" y="2541286"/>
            <a:ext cx="554425" cy="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985383" y="3733796"/>
            <a:ext cx="287867" cy="170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51765" y="1466605"/>
            <a:ext cx="1773883" cy="21494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꺾인 연결선 45"/>
          <p:cNvCxnSpPr>
            <a:stCxn id="45" idx="3"/>
            <a:endCxn id="50" idx="0"/>
          </p:cNvCxnSpPr>
          <p:nvPr/>
        </p:nvCxnSpPr>
        <p:spPr>
          <a:xfrm>
            <a:off x="7825648" y="2541321"/>
            <a:ext cx="1532563" cy="1243156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959752" y="3784477"/>
            <a:ext cx="2796917" cy="23888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3273250" y="2586858"/>
            <a:ext cx="888767" cy="12245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7370" y="4383475"/>
            <a:ext cx="371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1) </a:t>
            </a:r>
            <a:r>
              <a:rPr lang="ko-KR" altLang="en-US" sz="1200" dirty="0" smtClean="0"/>
              <a:t>메인 페이지에서 수정 버튼 클릭 시</a:t>
            </a:r>
            <a:endParaRPr lang="en-US" altLang="ko-KR" sz="1200" dirty="0" smtClean="0"/>
          </a:p>
          <a:p>
            <a:r>
              <a:rPr lang="ko-KR" altLang="en-US" sz="1100" dirty="0" smtClean="0"/>
              <a:t>해당 학생의 정보 수정 페이지로 이동</a:t>
            </a:r>
            <a:endParaRPr lang="ko-KR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068780" y="3966503"/>
            <a:ext cx="2544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2) </a:t>
            </a:r>
            <a:r>
              <a:rPr lang="ko-KR" altLang="en-US" sz="1200" dirty="0" smtClean="0"/>
              <a:t>수정 페이지 로딩 시 입력한 학번으로 등록되어 있는 정보가 담겨 있고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수정하고자 하는 내용으로 사용자가 입력 가능</a:t>
            </a:r>
            <a:endParaRPr lang="ko-KR" alt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8061918" y="4617507"/>
            <a:ext cx="367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5) </a:t>
            </a:r>
            <a:r>
              <a:rPr lang="ko-KR" altLang="en-US" sz="1200" dirty="0" err="1" smtClean="0"/>
              <a:t>완료버튼</a:t>
            </a:r>
            <a:r>
              <a:rPr lang="ko-KR" altLang="en-US" sz="1200" dirty="0" smtClean="0"/>
              <a:t> 클릭 시 </a:t>
            </a:r>
            <a:r>
              <a:rPr lang="ko-KR" altLang="en-US" sz="1200" dirty="0" smtClean="0"/>
              <a:t>메인페이지로 이동되어</a:t>
            </a:r>
            <a:endParaRPr lang="en-US" altLang="ko-KR" sz="1200" dirty="0" smtClean="0"/>
          </a:p>
          <a:p>
            <a:r>
              <a:rPr lang="ko-KR" altLang="en-US" sz="1200" dirty="0" smtClean="0"/>
              <a:t>수정된 </a:t>
            </a:r>
            <a:r>
              <a:rPr lang="ko-KR" altLang="en-US" sz="1200" dirty="0" smtClean="0"/>
              <a:t>정보 확인 가능 </a:t>
            </a:r>
            <a:endParaRPr lang="ko-KR" altLang="en-US" sz="1100" dirty="0"/>
          </a:p>
        </p:txBody>
      </p:sp>
      <p:sp>
        <p:nvSpPr>
          <p:cNvPr id="40" name="직사각형 39"/>
          <p:cNvSpPr/>
          <p:nvPr/>
        </p:nvSpPr>
        <p:spPr>
          <a:xfrm>
            <a:off x="6071965" y="3661182"/>
            <a:ext cx="355225" cy="242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9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76" y="1320122"/>
            <a:ext cx="4444925" cy="37176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6" y="921663"/>
            <a:ext cx="4444925" cy="39154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2757" y="174567"/>
            <a:ext cx="17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(Delete)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504044" y="4243096"/>
            <a:ext cx="358524" cy="190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21" idx="3"/>
          </p:cNvCxnSpPr>
          <p:nvPr/>
        </p:nvCxnSpPr>
        <p:spPr>
          <a:xfrm flipV="1">
            <a:off x="4862568" y="4338384"/>
            <a:ext cx="1282903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86973" y="4899302"/>
            <a:ext cx="4002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smtClean="0"/>
              <a:t>삭제 </a:t>
            </a:r>
            <a:r>
              <a:rPr lang="ko-KR" altLang="en-US" sz="1200" dirty="0" smtClean="0"/>
              <a:t>버튼 클릭 </a:t>
            </a:r>
            <a:r>
              <a:rPr lang="ko-KR" altLang="en-US" sz="1200" dirty="0" smtClean="0"/>
              <a:t>시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해당 학생의 정보 삭제 처리</a:t>
            </a:r>
            <a:endParaRPr lang="en-US" altLang="ko-KR" sz="12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6389079" y="5037801"/>
            <a:ext cx="2058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2) </a:t>
            </a:r>
            <a:r>
              <a:rPr lang="ko-KR" altLang="en-US" sz="1200" dirty="0" smtClean="0"/>
              <a:t>메인페이지로 이동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6590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757" y="174567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063" y="4106457"/>
            <a:ext cx="5077573" cy="19524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8" y="768372"/>
            <a:ext cx="5111236" cy="30184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33" y="768372"/>
            <a:ext cx="4987803" cy="20983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7" y="4429194"/>
            <a:ext cx="5066352" cy="19356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248" y="3872836"/>
            <a:ext cx="4002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smtClean="0"/>
              <a:t>입력 테스트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540124" y="3097331"/>
            <a:ext cx="4002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2) </a:t>
            </a:r>
            <a:r>
              <a:rPr lang="ko-KR" altLang="en-US" sz="1200" dirty="0" smtClean="0"/>
              <a:t>전체 조회 테스트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0890" y="6435927"/>
            <a:ext cx="4002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3) </a:t>
            </a:r>
            <a:r>
              <a:rPr lang="ko-KR" altLang="en-US" sz="1200" dirty="0" smtClean="0"/>
              <a:t>수정 테스트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학생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명 정보 조회 테스트 포함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50063" y="6226343"/>
            <a:ext cx="4002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r>
              <a:rPr lang="en-US" altLang="ko-KR" sz="1200" smtClean="0"/>
              <a:t>) </a:t>
            </a:r>
            <a:r>
              <a:rPr lang="ko-KR" altLang="en-US" sz="1200" smtClean="0"/>
              <a:t>삭제</a:t>
            </a:r>
            <a:r>
              <a:rPr lang="ko-KR" altLang="en-US" sz="1200" smtClean="0"/>
              <a:t> </a:t>
            </a:r>
            <a:r>
              <a:rPr lang="ko-KR" altLang="en-US" sz="1200" dirty="0" smtClean="0"/>
              <a:t>테스트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62829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201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서버프로그램 구현 테스트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프로그래밍 구현 테스트</dc:title>
  <dc:creator>KH302</dc:creator>
  <cp:lastModifiedBy>KH302</cp:lastModifiedBy>
  <cp:revision>22</cp:revision>
  <dcterms:created xsi:type="dcterms:W3CDTF">2023-06-23T00:41:39Z</dcterms:created>
  <dcterms:modified xsi:type="dcterms:W3CDTF">2023-07-17T03:08:18Z</dcterms:modified>
</cp:coreProperties>
</file>