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2" r:id="rId7"/>
    <p:sldId id="258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7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5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4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7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3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3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3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9B09-152D-4313-8641-2497D546642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애플리케이션 테스트 수행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626139" y="5098329"/>
            <a:ext cx="2236123" cy="521075"/>
          </a:xfrm>
        </p:spPr>
        <p:txBody>
          <a:bodyPr/>
          <a:lstStyle/>
          <a:p>
            <a:r>
              <a:rPr lang="ko-KR" altLang="en-US" dirty="0" err="1" smtClean="0"/>
              <a:t>현지하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78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757" y="174567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Test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63" y="4106457"/>
            <a:ext cx="5077573" cy="19524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8" y="768372"/>
            <a:ext cx="5111236" cy="30184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33" y="768372"/>
            <a:ext cx="4987803" cy="20983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7" y="4429194"/>
            <a:ext cx="5066352" cy="1935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248" y="3872836"/>
            <a:ext cx="400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입력 테스트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540124" y="3097331"/>
            <a:ext cx="400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2) </a:t>
            </a:r>
            <a:r>
              <a:rPr lang="ko-KR" altLang="en-US" sz="1200" dirty="0" smtClean="0"/>
              <a:t>전체 조회 테스트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0890" y="6435927"/>
            <a:ext cx="400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3) </a:t>
            </a:r>
            <a:r>
              <a:rPr lang="ko-KR" altLang="en-US" sz="1200" dirty="0" smtClean="0"/>
              <a:t>수정 테스트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학생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명 정보 조회 테스트 포함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50063" y="6226343"/>
            <a:ext cx="400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r>
              <a:rPr lang="en-US" altLang="ko-KR" sz="1200" smtClean="0"/>
              <a:t>) </a:t>
            </a:r>
            <a:r>
              <a:rPr lang="ko-KR" altLang="en-US" sz="1200" smtClean="0"/>
              <a:t>삭제 </a:t>
            </a:r>
            <a:r>
              <a:rPr lang="ko-KR" altLang="en-US" sz="1200" dirty="0" smtClean="0"/>
              <a:t>테스트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62829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5" y="543899"/>
            <a:ext cx="4446722" cy="55944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72" r="44613" b="2503"/>
          <a:stretch/>
        </p:blipFill>
        <p:spPr>
          <a:xfrm>
            <a:off x="2211184" y="4336751"/>
            <a:ext cx="2336711" cy="22279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757" y="174567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테스트 결과</a:t>
            </a:r>
            <a:r>
              <a:rPr lang="en-US" altLang="ko-KR" dirty="0"/>
              <a:t> </a:t>
            </a:r>
            <a:r>
              <a:rPr lang="en-US" altLang="ko-KR" dirty="0" smtClean="0"/>
              <a:t>1 - </a:t>
            </a:r>
            <a:r>
              <a:rPr lang="ko-KR" altLang="en-US" dirty="0" err="1" smtClean="0"/>
              <a:t>학생목록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04416" y="1860194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GET </a:t>
            </a:r>
            <a:r>
              <a:rPr lang="ko-KR" altLang="en-US" sz="1600" dirty="0" smtClean="0"/>
              <a:t>방식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요청 경로 </a:t>
            </a:r>
            <a:r>
              <a:rPr lang="en-US" altLang="ko-KR" sz="1600" dirty="0" smtClean="0"/>
              <a:t>: /student/list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673462" y="641323"/>
            <a:ext cx="2061557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371" y="3580503"/>
            <a:ext cx="3911007" cy="3077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18" idx="3"/>
            <a:endCxn id="19" idx="1"/>
          </p:cNvCxnSpPr>
          <p:nvPr/>
        </p:nvCxnSpPr>
        <p:spPr>
          <a:xfrm>
            <a:off x="2735019" y="849141"/>
            <a:ext cx="5569397" cy="13034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7" idx="3"/>
            <a:endCxn id="33" idx="1"/>
          </p:cNvCxnSpPr>
          <p:nvPr/>
        </p:nvCxnSpPr>
        <p:spPr>
          <a:xfrm flipV="1">
            <a:off x="4688378" y="4298050"/>
            <a:ext cx="3527761" cy="82144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16139" y="412877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응답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170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7" y="803320"/>
            <a:ext cx="5493328" cy="55543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757" y="174567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테스트 결과</a:t>
            </a:r>
            <a:r>
              <a:rPr lang="en-US" altLang="ko-KR" dirty="0"/>
              <a:t> </a:t>
            </a:r>
            <a:r>
              <a:rPr lang="en-US" altLang="ko-KR" dirty="0" smtClean="0"/>
              <a:t>2 - </a:t>
            </a:r>
            <a:r>
              <a:rPr lang="ko-KR" altLang="en-US" dirty="0" err="1" smtClean="0"/>
              <a:t>학생등록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04416" y="1860194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POST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방식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요청 경로 </a:t>
            </a:r>
            <a:r>
              <a:rPr lang="en-US" altLang="ko-KR" sz="1600" dirty="0" smtClean="0"/>
              <a:t>: /student/add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498830" y="973832"/>
            <a:ext cx="2876137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7866" y="5793971"/>
            <a:ext cx="993239" cy="407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18" idx="3"/>
            <a:endCxn id="19" idx="1"/>
          </p:cNvCxnSpPr>
          <p:nvPr/>
        </p:nvCxnSpPr>
        <p:spPr>
          <a:xfrm>
            <a:off x="3374967" y="1181650"/>
            <a:ext cx="4929449" cy="97093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7" idx="3"/>
            <a:endCxn id="33" idx="1"/>
          </p:cNvCxnSpPr>
          <p:nvPr/>
        </p:nvCxnSpPr>
        <p:spPr>
          <a:xfrm flipV="1">
            <a:off x="1571105" y="4298050"/>
            <a:ext cx="6645034" cy="169958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16139" y="412877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응답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696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2" y="824653"/>
            <a:ext cx="4726827" cy="51147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757" y="174567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테스트 결과</a:t>
            </a:r>
            <a:r>
              <a:rPr lang="en-US" altLang="ko-KR" dirty="0"/>
              <a:t> </a:t>
            </a:r>
            <a:r>
              <a:rPr lang="en-US" altLang="ko-KR" dirty="0" smtClean="0"/>
              <a:t>3 – </a:t>
            </a:r>
            <a:r>
              <a:rPr lang="ko-KR" altLang="en-US" dirty="0" err="1" smtClean="0"/>
              <a:t>학생수정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04416" y="1860194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PATCH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방식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요청 경로 </a:t>
            </a:r>
            <a:r>
              <a:rPr lang="en-US" altLang="ko-KR" sz="1600" dirty="0" smtClean="0"/>
              <a:t>: /student/mod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498830" y="973832"/>
            <a:ext cx="2876137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6733" y="5386648"/>
            <a:ext cx="993239" cy="407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18" idx="3"/>
            <a:endCxn id="19" idx="1"/>
          </p:cNvCxnSpPr>
          <p:nvPr/>
        </p:nvCxnSpPr>
        <p:spPr>
          <a:xfrm>
            <a:off x="3374967" y="1181650"/>
            <a:ext cx="4929449" cy="97093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7" idx="3"/>
          </p:cNvCxnSpPr>
          <p:nvPr/>
        </p:nvCxnSpPr>
        <p:spPr>
          <a:xfrm>
            <a:off x="1649972" y="5590310"/>
            <a:ext cx="916044" cy="77723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79862" y="619827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응답 결과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45" y="3900612"/>
            <a:ext cx="3209072" cy="20759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71417" y="4116073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List</a:t>
            </a:r>
            <a:r>
              <a:rPr lang="ko-KR" altLang="en-US" sz="1600" dirty="0" smtClean="0"/>
              <a:t>를 조회하여</a:t>
            </a:r>
            <a:endParaRPr lang="en-US" altLang="ko-KR" sz="1600" dirty="0" smtClean="0"/>
          </a:p>
          <a:p>
            <a:r>
              <a:rPr lang="ko-KR" altLang="en-US" sz="1600" dirty="0" smtClean="0"/>
              <a:t>수정 결과 확인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5837160" y="3749692"/>
            <a:ext cx="2340032" cy="21897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/>
          <p:nvPr/>
        </p:nvCxnSpPr>
        <p:spPr>
          <a:xfrm flipV="1">
            <a:off x="8177192" y="4438996"/>
            <a:ext cx="717426" cy="52370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9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9" y="893817"/>
            <a:ext cx="4582245" cy="46766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84" y="2025283"/>
            <a:ext cx="3136034" cy="41729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757" y="174567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테스트 결과</a:t>
            </a:r>
            <a:r>
              <a:rPr lang="en-US" altLang="ko-KR" dirty="0"/>
              <a:t> </a:t>
            </a:r>
            <a:r>
              <a:rPr lang="en-US" altLang="ko-KR" dirty="0" smtClean="0"/>
              <a:t>4 – </a:t>
            </a:r>
            <a:r>
              <a:rPr lang="ko-KR" altLang="en-US" dirty="0" err="1" smtClean="0"/>
              <a:t>학생삭제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28801" y="1148119"/>
            <a:ext cx="3299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DELETE </a:t>
            </a:r>
            <a:r>
              <a:rPr lang="ko-KR" altLang="en-US" sz="1600" dirty="0" smtClean="0"/>
              <a:t>방식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요청 경로 </a:t>
            </a:r>
            <a:r>
              <a:rPr lang="en-US" altLang="ko-KR" sz="1600" dirty="0" smtClean="0"/>
              <a:t>: /student/del/{</a:t>
            </a:r>
            <a:r>
              <a:rPr lang="en-US" altLang="ko-KR" sz="1600" dirty="0" err="1" smtClean="0"/>
              <a:t>sno</a:t>
            </a: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498830" y="973832"/>
            <a:ext cx="2876137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1919" y="4969402"/>
            <a:ext cx="993239" cy="407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18" idx="3"/>
            <a:endCxn id="19" idx="1"/>
          </p:cNvCxnSpPr>
          <p:nvPr/>
        </p:nvCxnSpPr>
        <p:spPr>
          <a:xfrm>
            <a:off x="3374967" y="1181650"/>
            <a:ext cx="3853834" cy="25885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7" idx="2"/>
          </p:cNvCxnSpPr>
          <p:nvPr/>
        </p:nvCxnSpPr>
        <p:spPr>
          <a:xfrm rot="16200000" flipH="1">
            <a:off x="1184213" y="5271052"/>
            <a:ext cx="821546" cy="103289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41091" y="602899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응답 결과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268202" y="3606281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List</a:t>
            </a:r>
            <a:r>
              <a:rPr lang="ko-KR" altLang="en-US" sz="1600" dirty="0" smtClean="0"/>
              <a:t>를 조회하여</a:t>
            </a:r>
            <a:endParaRPr lang="en-US" altLang="ko-KR" sz="1600" dirty="0" smtClean="0"/>
          </a:p>
          <a:p>
            <a:r>
              <a:rPr lang="ko-KR" altLang="en-US" sz="1600" dirty="0" smtClean="0"/>
              <a:t>삭제</a:t>
            </a:r>
            <a:r>
              <a:rPr lang="ko-KR" altLang="en-US" sz="1600" dirty="0" smtClean="0"/>
              <a:t> 결과 확인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5660784" y="2025282"/>
            <a:ext cx="3136034" cy="417298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5" idx="3"/>
            <a:endCxn id="14" idx="1"/>
          </p:cNvCxnSpPr>
          <p:nvPr/>
        </p:nvCxnSpPr>
        <p:spPr>
          <a:xfrm flipV="1">
            <a:off x="8796818" y="3898669"/>
            <a:ext cx="1471384" cy="21310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9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7" y="662334"/>
            <a:ext cx="6417581" cy="56247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757" y="174567"/>
            <a:ext cx="224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1-2.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(Read)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04416" y="1860194"/>
            <a:ext cx="273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학생 정보 등록 버튼</a:t>
            </a:r>
            <a:endParaRPr lang="en-US" altLang="ko-KR" sz="1600" dirty="0" smtClean="0"/>
          </a:p>
          <a:p>
            <a:r>
              <a:rPr lang="ko-KR" altLang="en-US" sz="1600" dirty="0" smtClean="0"/>
              <a:t>클릭 시 등록 페이지로 이동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556952" y="2581684"/>
            <a:ext cx="1346663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9622" y="3631624"/>
            <a:ext cx="6378873" cy="2154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18" idx="3"/>
          </p:cNvCxnSpPr>
          <p:nvPr/>
        </p:nvCxnSpPr>
        <p:spPr>
          <a:xfrm flipV="1">
            <a:off x="1903615" y="2029474"/>
            <a:ext cx="6400800" cy="76002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7" idx="3"/>
          </p:cNvCxnSpPr>
          <p:nvPr/>
        </p:nvCxnSpPr>
        <p:spPr>
          <a:xfrm>
            <a:off x="6658495" y="4708641"/>
            <a:ext cx="1961802" cy="43899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06590" y="4978361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등록되어 있는</a:t>
            </a:r>
            <a:endParaRPr lang="en-US" altLang="ko-KR" sz="1600" dirty="0" smtClean="0"/>
          </a:p>
          <a:p>
            <a:r>
              <a:rPr lang="ko-KR" altLang="en-US" sz="1600" dirty="0" smtClean="0"/>
              <a:t>전체 학생 정보 출력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38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3" r="50260" b="54729"/>
          <a:stretch/>
        </p:blipFill>
        <p:spPr>
          <a:xfrm>
            <a:off x="0" y="1028831"/>
            <a:ext cx="2111432" cy="9237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01" y="482693"/>
            <a:ext cx="3125482" cy="3354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" r="59854"/>
          <a:stretch/>
        </p:blipFill>
        <p:spPr>
          <a:xfrm>
            <a:off x="4173600" y="165346"/>
            <a:ext cx="1876847" cy="50689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70" y="415797"/>
            <a:ext cx="5445798" cy="49097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757" y="174567"/>
            <a:ext cx="171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(Create)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023076" y="1669950"/>
            <a:ext cx="823087" cy="2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85561" y="1520321"/>
            <a:ext cx="820279" cy="299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439946" y="3358342"/>
            <a:ext cx="1559305" cy="1438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231178" y="1819579"/>
            <a:ext cx="1208768" cy="2860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2904" y="2067362"/>
            <a:ext cx="1725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</a:t>
            </a:r>
            <a:r>
              <a:rPr lang="ko-KR" altLang="en-US" sz="1400" dirty="0" smtClean="0"/>
              <a:t>메인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입력 버튼 클릭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607888" y="4053790"/>
            <a:ext cx="241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2) </a:t>
            </a:r>
            <a:r>
              <a:rPr lang="ko-KR" altLang="en-US" sz="1400" dirty="0" smtClean="0"/>
              <a:t>학생 정보 등록 페이지로 이동</a:t>
            </a:r>
            <a:endParaRPr lang="en-US" altLang="ko-KR" sz="14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성별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라디오버튼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r>
              <a:rPr lang="en-US" altLang="ko-KR" sz="1200" dirty="0" smtClean="0"/>
              <a:t> - </a:t>
            </a:r>
            <a:r>
              <a:rPr lang="ko-KR" altLang="en-US" sz="1200" dirty="0" smtClean="0"/>
              <a:t>학년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콤보박스</a:t>
            </a:r>
            <a:r>
              <a:rPr lang="ko-KR" altLang="en-US" sz="1200" dirty="0" smtClean="0"/>
              <a:t> 처리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903207" y="5095971"/>
            <a:ext cx="24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3) </a:t>
            </a:r>
            <a:r>
              <a:rPr lang="ko-KR" altLang="en-US" sz="1400" dirty="0" smtClean="0"/>
              <a:t>정보 입력 후 </a:t>
            </a:r>
            <a:r>
              <a:rPr lang="ko-KR" altLang="en-US" sz="1400" dirty="0" err="1" smtClean="0"/>
              <a:t>완료버튼</a:t>
            </a:r>
            <a:r>
              <a:rPr lang="ko-KR" altLang="en-US" sz="1400" dirty="0" smtClean="0"/>
              <a:t> 클릭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368004" y="6068001"/>
            <a:ext cx="426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4-2) </a:t>
            </a:r>
            <a:r>
              <a:rPr lang="ko-KR" altLang="en-US" sz="1400" dirty="0" smtClean="0"/>
              <a:t>입력되지 않은 항목이 있는 경우</a:t>
            </a:r>
            <a:endParaRPr lang="en-US" altLang="ko-KR" sz="1400" dirty="0" smtClean="0"/>
          </a:p>
          <a:p>
            <a:r>
              <a:rPr lang="ko-KR" altLang="en-US" sz="1400" dirty="0" smtClean="0"/>
              <a:t>입력 작성 </a:t>
            </a:r>
            <a:r>
              <a:rPr lang="ko-KR" altLang="en-US" sz="1400" dirty="0" err="1" smtClean="0"/>
              <a:t>알림창</a:t>
            </a:r>
            <a:r>
              <a:rPr lang="ko-KR" altLang="en-US" sz="1400" dirty="0" smtClean="0"/>
              <a:t> 출력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890770" y="5234283"/>
            <a:ext cx="474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4-1) </a:t>
            </a:r>
            <a:r>
              <a:rPr lang="ko-KR" altLang="en-US" sz="1400" dirty="0" smtClean="0"/>
              <a:t>메인 페이지로 이동되어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입력된 정보 확인 가능</a:t>
            </a:r>
            <a:endParaRPr lang="en-US" altLang="ko-KR" sz="14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6924672" y="4796713"/>
            <a:ext cx="3948375" cy="299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53" y="5918449"/>
            <a:ext cx="1736652" cy="6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6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" y="860388"/>
            <a:ext cx="3829899" cy="34529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52" b="5193"/>
          <a:stretch/>
        </p:blipFill>
        <p:spPr>
          <a:xfrm>
            <a:off x="4174200" y="318153"/>
            <a:ext cx="1328826" cy="34308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0"/>
          <a:stretch/>
        </p:blipFill>
        <p:spPr>
          <a:xfrm>
            <a:off x="6051765" y="285290"/>
            <a:ext cx="1745575" cy="36188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48" y="975102"/>
            <a:ext cx="3839950" cy="33825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2757" y="174567"/>
            <a:ext cx="180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(Update)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62017" y="4797500"/>
            <a:ext cx="2045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학번은 수정이 불가능하도록 </a:t>
            </a:r>
            <a:r>
              <a:rPr lang="en-US" altLang="ko-KR" sz="1050" dirty="0" err="1" smtClean="0"/>
              <a:t>readonly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처리</a:t>
            </a:r>
            <a:endParaRPr lang="en-US" altLang="ko-KR" sz="1050" dirty="0" smtClean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341213" y="2541286"/>
            <a:ext cx="554425" cy="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985383" y="3733796"/>
            <a:ext cx="287867" cy="170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51765" y="1466605"/>
            <a:ext cx="1773883" cy="21494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꺾인 연결선 45"/>
          <p:cNvCxnSpPr>
            <a:stCxn id="45" idx="3"/>
            <a:endCxn id="50" idx="0"/>
          </p:cNvCxnSpPr>
          <p:nvPr/>
        </p:nvCxnSpPr>
        <p:spPr>
          <a:xfrm>
            <a:off x="7825648" y="2541321"/>
            <a:ext cx="1532563" cy="1243156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959752" y="3784477"/>
            <a:ext cx="2796917" cy="23888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3273250" y="2586858"/>
            <a:ext cx="888767" cy="1224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7370" y="4383475"/>
            <a:ext cx="371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1) </a:t>
            </a:r>
            <a:r>
              <a:rPr lang="ko-KR" altLang="en-US" sz="1200" dirty="0" smtClean="0"/>
              <a:t>메인 페이지에서 수정 버튼 클릭 시</a:t>
            </a:r>
            <a:endParaRPr lang="en-US" altLang="ko-KR" sz="1200" dirty="0" smtClean="0"/>
          </a:p>
          <a:p>
            <a:r>
              <a:rPr lang="ko-KR" altLang="en-US" sz="1100" dirty="0" smtClean="0"/>
              <a:t>해당 학생의 정보 수정 페이지로 이동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068780" y="3966503"/>
            <a:ext cx="2544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2) </a:t>
            </a:r>
            <a:r>
              <a:rPr lang="ko-KR" altLang="en-US" sz="1200" dirty="0" smtClean="0"/>
              <a:t>수정 페이지 로딩 시 입력한 학번으로 등록되어 있는 정보가 담겨 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수정하고자 하는 내용으로 사용자가 입력 가능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8061918" y="4617507"/>
            <a:ext cx="367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5) </a:t>
            </a:r>
            <a:r>
              <a:rPr lang="ko-KR" altLang="en-US" sz="1200" dirty="0" err="1" smtClean="0"/>
              <a:t>완료버튼</a:t>
            </a:r>
            <a:r>
              <a:rPr lang="ko-KR" altLang="en-US" sz="1200" dirty="0" smtClean="0"/>
              <a:t> 클릭 시 메인페이지로 이동되어</a:t>
            </a:r>
            <a:endParaRPr lang="en-US" altLang="ko-KR" sz="1200" dirty="0" smtClean="0"/>
          </a:p>
          <a:p>
            <a:r>
              <a:rPr lang="ko-KR" altLang="en-US" sz="1200" dirty="0" smtClean="0"/>
              <a:t>수정된 정보 확인 가능 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6071965" y="3661182"/>
            <a:ext cx="355225" cy="242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9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76" y="1320122"/>
            <a:ext cx="4444925" cy="37176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6" y="921663"/>
            <a:ext cx="4444925" cy="3915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2757" y="174567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(Delete)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04044" y="4243096"/>
            <a:ext cx="358524" cy="190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1" idx="3"/>
          </p:cNvCxnSpPr>
          <p:nvPr/>
        </p:nvCxnSpPr>
        <p:spPr>
          <a:xfrm flipV="1">
            <a:off x="4862568" y="4338384"/>
            <a:ext cx="1282903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86973" y="4899302"/>
            <a:ext cx="400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삭제 버튼 클릭 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해당 학생의 정보 삭제 처리</a:t>
            </a:r>
            <a:endParaRPr lang="en-US" altLang="ko-KR" sz="12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6389079" y="5037801"/>
            <a:ext cx="2058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2) </a:t>
            </a:r>
            <a:r>
              <a:rPr lang="ko-KR" altLang="en-US" sz="1200" dirty="0" smtClean="0"/>
              <a:t>메인페이지로 이동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6590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259</Words>
  <Application>Microsoft Office PowerPoint</Application>
  <PresentationFormat>와이드스크린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애플리케이션 테스트 수행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프로그래밍 구현 테스트</dc:title>
  <dc:creator>KH302</dc:creator>
  <cp:lastModifiedBy>KH302</cp:lastModifiedBy>
  <cp:revision>24</cp:revision>
  <dcterms:created xsi:type="dcterms:W3CDTF">2023-06-23T00:41:39Z</dcterms:created>
  <dcterms:modified xsi:type="dcterms:W3CDTF">2023-07-20T01:05:24Z</dcterms:modified>
</cp:coreProperties>
</file>