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792" y="708"/>
      </p:cViewPr>
      <p:guideLst>
        <p:guide orient="horz" pos="1321"/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3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5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2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3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3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8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0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4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1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5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5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9E06-0ACF-40DF-ABA0-B49740E7C59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0D25-7D14-4BC8-9F87-F07AB24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9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rebase cloud firestor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50" y="-1475854"/>
            <a:ext cx="1655547" cy="5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base hosting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2" r="11428" b="18019"/>
          <a:stretch/>
        </p:blipFill>
        <p:spPr bwMode="auto">
          <a:xfrm>
            <a:off x="1919063" y="1271499"/>
            <a:ext cx="779343" cy="8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rebase hosti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-2482039"/>
            <a:ext cx="1859449" cy="85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rebase cloud firestore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r="11017" b="23619"/>
          <a:stretch/>
        </p:blipFill>
        <p:spPr bwMode="auto">
          <a:xfrm>
            <a:off x="4477530" y="1288304"/>
            <a:ext cx="794354" cy="84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04024" y="56565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Firebase</a:t>
            </a:r>
            <a:endParaRPr lang="ko-KR" altLang="en-US" b="1" dirty="0"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0976" y="22104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Hosting</a:t>
            </a:r>
            <a:endParaRPr lang="ko-KR" altLang="en-US" b="1" dirty="0"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0633" y="221048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Cloud </a:t>
            </a:r>
            <a:r>
              <a:rPr lang="en-US" altLang="ko-KR" b="1" dirty="0" err="1" smtClean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Firestore</a:t>
            </a:r>
            <a:endParaRPr lang="ko-KR" altLang="en-US" b="1" dirty="0"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91457" y="950686"/>
            <a:ext cx="4258570" cy="174115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77366" y="1072969"/>
            <a:ext cx="1271096" cy="1493520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85241" y="1072969"/>
            <a:ext cx="1851837" cy="1493520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591457" y="3645949"/>
            <a:ext cx="2022209" cy="1975811"/>
            <a:chOff x="766711" y="3645949"/>
            <a:chExt cx="2022209" cy="1975811"/>
          </a:xfrm>
        </p:grpSpPr>
        <p:pic>
          <p:nvPicPr>
            <p:cNvPr id="1040" name="Picture 16" descr="관련 이미지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2" t="13628" r="6827" b="13483"/>
            <a:stretch/>
          </p:blipFill>
          <p:spPr bwMode="auto">
            <a:xfrm>
              <a:off x="1127202" y="4010564"/>
              <a:ext cx="1228301" cy="102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28420" y="5168156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ea typeface="HY헤드라인M" panose="02030600000101010101" pitchFamily="18" charset="-127"/>
                  <a:cs typeface="Arial" panose="020B0604020202020204" pitchFamily="34" charset="0"/>
                </a:rPr>
                <a:t>Client</a:t>
              </a:r>
              <a:endParaRPr lang="ko-KR" altLang="en-US" b="1" dirty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66711" y="3645949"/>
              <a:ext cx="2022209" cy="1975811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33654" y="3645949"/>
            <a:ext cx="2022209" cy="1975811"/>
            <a:chOff x="5295901" y="3883388"/>
            <a:chExt cx="2022209" cy="1975811"/>
          </a:xfrm>
        </p:grpSpPr>
        <p:sp>
          <p:nvSpPr>
            <p:cNvPr id="25" name="TextBox 24"/>
            <p:cNvSpPr txBox="1"/>
            <p:nvPr/>
          </p:nvSpPr>
          <p:spPr>
            <a:xfrm>
              <a:off x="5361874" y="540559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ea typeface="HY헤드라인M" panose="02030600000101010101" pitchFamily="18" charset="-127"/>
                  <a:cs typeface="Arial" panose="020B0604020202020204" pitchFamily="34" charset="0"/>
                </a:rPr>
                <a:t>Node.JS Server</a:t>
              </a:r>
              <a:endParaRPr lang="ko-KR" altLang="en-US" b="1" dirty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95901" y="3883388"/>
              <a:ext cx="2022209" cy="1975811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4" name="Picture 20" descr="서버, 컴퓨터, pc 아이콘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709" y="4138263"/>
              <a:ext cx="1131900" cy="113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6377" y="-2743583"/>
            <a:ext cx="1223072" cy="94983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451290" y="2028636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기상청 </a:t>
            </a:r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동네예보조회</a:t>
            </a:r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72407" y="950686"/>
            <a:ext cx="2022209" cy="174115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158976" y="3645949"/>
            <a:ext cx="2022209" cy="1975811"/>
            <a:chOff x="8583977" y="3940317"/>
            <a:chExt cx="2022209" cy="1975811"/>
          </a:xfrm>
        </p:grpSpPr>
        <p:sp>
          <p:nvSpPr>
            <p:cNvPr id="32" name="직사각형 31"/>
            <p:cNvSpPr/>
            <p:nvPr/>
          </p:nvSpPr>
          <p:spPr>
            <a:xfrm>
              <a:off x="8583977" y="3940317"/>
              <a:ext cx="2022209" cy="1975811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6" name="Picture 22" descr="iot device image 이미지 검색결과&quot;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0" t="6400" r="26705" b="6666"/>
            <a:stretch/>
          </p:blipFill>
          <p:spPr bwMode="auto">
            <a:xfrm>
              <a:off x="8970912" y="4150637"/>
              <a:ext cx="1248337" cy="1267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8914564" y="5456971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rPr>
                <a:t>IoT</a:t>
              </a:r>
              <a:r>
                <a:rPr lang="en-US" altLang="ko-KR" sz="1600" b="1" dirty="0" smtClean="0"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rPr>
                <a:t> Device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65987" y="-140977"/>
            <a:ext cx="1236345" cy="942975"/>
          </a:xfrm>
          <a:prstGeom prst="rect">
            <a:avLst/>
          </a:prstGeom>
        </p:spPr>
      </p:pic>
      <p:pic>
        <p:nvPicPr>
          <p:cNvPr id="1026" name="Picture 2" descr="날씨 icon에 대한 이미지 검색결과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1443" r="9513" b="14832"/>
          <a:stretch/>
        </p:blipFill>
        <p:spPr bwMode="auto">
          <a:xfrm>
            <a:off x="8573235" y="1113365"/>
            <a:ext cx="1215196" cy="8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855105" y="1099340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DataBase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153166" y="2571563"/>
            <a:ext cx="0" cy="106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430105" y="2571563"/>
            <a:ext cx="1945" cy="107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5444643" y="2571563"/>
            <a:ext cx="0" cy="106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948462" y="1581126"/>
            <a:ext cx="932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2948462" y="1840206"/>
            <a:ext cx="932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155863" y="4864971"/>
            <a:ext cx="100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7155863" y="5124051"/>
            <a:ext cx="100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0800000" flipV="1">
            <a:off x="7147087" y="1573386"/>
            <a:ext cx="1008000" cy="2585010"/>
          </a:xfrm>
          <a:prstGeom prst="bentConnector3">
            <a:avLst>
              <a:gd name="adj1" fmla="val 613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 flipV="1">
            <a:off x="7171592" y="1834415"/>
            <a:ext cx="1008000" cy="2585010"/>
          </a:xfrm>
          <a:prstGeom prst="bentConnector3">
            <a:avLst>
              <a:gd name="adj1" fmla="val 643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rebase cloud firestor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50" y="-1475854"/>
            <a:ext cx="1655547" cy="5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rebase hosti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-2482039"/>
            <a:ext cx="1859449" cy="85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rebase cloud firestore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r="11017" b="23619"/>
          <a:stretch/>
        </p:blipFill>
        <p:spPr bwMode="auto">
          <a:xfrm>
            <a:off x="5763024" y="614558"/>
            <a:ext cx="794354" cy="84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52678" y="-190205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Firebase</a:t>
            </a:r>
            <a:endParaRPr lang="ko-KR" altLang="en-US" b="1" dirty="0"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6948" y="1474855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Firebase</a:t>
            </a:r>
          </a:p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Cloud </a:t>
            </a:r>
            <a:r>
              <a:rPr lang="en-US" altLang="ko-KR" sz="1600" b="1" dirty="0" err="1" smtClean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Firestore</a:t>
            </a:r>
            <a:endParaRPr lang="ko-KR" altLang="en-US" sz="1600" b="1" dirty="0"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12857" y="390339"/>
            <a:ext cx="2022209" cy="174115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99984" y="3085602"/>
            <a:ext cx="2022209" cy="1975811"/>
            <a:chOff x="766711" y="3645949"/>
            <a:chExt cx="2022209" cy="1975811"/>
          </a:xfrm>
        </p:grpSpPr>
        <p:pic>
          <p:nvPicPr>
            <p:cNvPr id="1040" name="Picture 16" descr="관련 이미지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2" t="13628" r="6827" b="13483"/>
            <a:stretch/>
          </p:blipFill>
          <p:spPr bwMode="auto">
            <a:xfrm>
              <a:off x="1127202" y="4010564"/>
              <a:ext cx="1228301" cy="102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28420" y="5168156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ea typeface="HY헤드라인M" panose="02030600000101010101" pitchFamily="18" charset="-127"/>
                  <a:cs typeface="Arial" panose="020B0604020202020204" pitchFamily="34" charset="0"/>
                </a:rPr>
                <a:t>Client</a:t>
              </a:r>
              <a:endParaRPr lang="ko-KR" altLang="en-US" b="1" dirty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66711" y="3645949"/>
              <a:ext cx="2022209" cy="1975811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12857" y="3085602"/>
            <a:ext cx="2022209" cy="1975811"/>
            <a:chOff x="5295901" y="3883388"/>
            <a:chExt cx="2022209" cy="1975811"/>
          </a:xfrm>
        </p:grpSpPr>
        <p:sp>
          <p:nvSpPr>
            <p:cNvPr id="25" name="TextBox 24"/>
            <p:cNvSpPr txBox="1"/>
            <p:nvPr/>
          </p:nvSpPr>
          <p:spPr>
            <a:xfrm>
              <a:off x="5361874" y="540559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ea typeface="HY헤드라인M" panose="02030600000101010101" pitchFamily="18" charset="-127"/>
                  <a:cs typeface="Arial" panose="020B0604020202020204" pitchFamily="34" charset="0"/>
                </a:rPr>
                <a:t>Node.JS Server</a:t>
              </a:r>
              <a:endParaRPr lang="ko-KR" altLang="en-US" b="1" dirty="0"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95901" y="3883388"/>
              <a:ext cx="2022209" cy="1975811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4" name="Picture 20" descr="서버, 컴퓨터, pc 아이콘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709" y="4138263"/>
              <a:ext cx="1131900" cy="113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6377" y="-2743583"/>
            <a:ext cx="1223072" cy="94983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17227" y="3175038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기상청 </a:t>
            </a:r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동네예보조회</a:t>
            </a:r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38344" y="2097088"/>
            <a:ext cx="2022209" cy="174115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124913" y="4300869"/>
            <a:ext cx="2022209" cy="1975811"/>
            <a:chOff x="8583977" y="3940317"/>
            <a:chExt cx="2022209" cy="1975811"/>
          </a:xfrm>
        </p:grpSpPr>
        <p:sp>
          <p:nvSpPr>
            <p:cNvPr id="32" name="직사각형 31"/>
            <p:cNvSpPr/>
            <p:nvPr/>
          </p:nvSpPr>
          <p:spPr>
            <a:xfrm>
              <a:off x="8583977" y="3940317"/>
              <a:ext cx="2022209" cy="1975811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6" name="Picture 22" descr="iot device image 이미지 검색결과&quot;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0" t="6400" r="26705" b="6666"/>
            <a:stretch/>
          </p:blipFill>
          <p:spPr bwMode="auto">
            <a:xfrm>
              <a:off x="8970912" y="4150637"/>
              <a:ext cx="1248337" cy="1267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8914564" y="5456971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rPr>
                <a:t>IoT</a:t>
              </a:r>
              <a:r>
                <a:rPr lang="en-US" altLang="ko-KR" sz="1600" b="1" dirty="0" smtClean="0"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rPr>
                <a:t> Device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65987" y="-140977"/>
            <a:ext cx="1236345" cy="942975"/>
          </a:xfrm>
          <a:prstGeom prst="rect">
            <a:avLst/>
          </a:prstGeom>
        </p:spPr>
      </p:pic>
      <p:pic>
        <p:nvPicPr>
          <p:cNvPr id="1026" name="Picture 2" descr="날씨 icon에 대한 이미지 검색결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1443" r="9513" b="14832"/>
          <a:stretch/>
        </p:blipFill>
        <p:spPr bwMode="auto">
          <a:xfrm>
            <a:off x="9539172" y="2259767"/>
            <a:ext cx="1215196" cy="8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251503" y="398441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DataBase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5466564" y="2130849"/>
            <a:ext cx="0" cy="9372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5800557" y="2144110"/>
            <a:ext cx="1945" cy="94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157904" y="4511189"/>
            <a:ext cx="19448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7157904" y="4808369"/>
            <a:ext cx="19448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0800000" flipV="1">
            <a:off x="9550850" y="-3086256"/>
            <a:ext cx="2376811" cy="2585010"/>
          </a:xfrm>
          <a:prstGeom prst="bentConnector3">
            <a:avLst>
              <a:gd name="adj1" fmla="val 427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 flipV="1">
            <a:off x="9547698" y="-2825227"/>
            <a:ext cx="2376811" cy="2585010"/>
          </a:xfrm>
          <a:prstGeom prst="bentConnector3">
            <a:avLst>
              <a:gd name="adj1" fmla="val 694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157904" y="3340477"/>
            <a:ext cx="19448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7157904" y="3637657"/>
            <a:ext cx="19448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6637135" y="2130849"/>
            <a:ext cx="0" cy="937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139567" y="3911977"/>
            <a:ext cx="194485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3139567" y="4272657"/>
            <a:ext cx="194485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48190" y="2428675"/>
            <a:ext cx="75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Select</a:t>
            </a:r>
            <a:endParaRPr lang="en-US" altLang="ko-KR" sz="1600" dirty="0">
              <a:solidFill>
                <a:srgbClr val="C00000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93966" y="2428675"/>
            <a:ext cx="69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Insert</a:t>
            </a:r>
            <a:endParaRPr lang="en-US" altLang="ko-KR" sz="1600" dirty="0">
              <a:solidFill>
                <a:schemeClr val="accent1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12</cp:revision>
  <dcterms:created xsi:type="dcterms:W3CDTF">2020-01-15T08:24:10Z</dcterms:created>
  <dcterms:modified xsi:type="dcterms:W3CDTF">2020-01-16T00:08:13Z</dcterms:modified>
</cp:coreProperties>
</file>