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57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9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7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2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0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8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3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4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8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9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8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1EEF-E942-4F0A-B22F-C6618D17A9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91F0-7406-4993-A58C-40CEA1E8A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8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6096000" cy="3429000"/>
            <a:chOff x="0" y="0"/>
            <a:chExt cx="6096000" cy="3429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6096000" cy="3429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8008" y="400050"/>
              <a:ext cx="53646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/>
                <a:t>타이틀</a:t>
              </a: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84657" y="2248138"/>
              <a:ext cx="11079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/>
                <a:t>접속하기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84657" y="2724269"/>
              <a:ext cx="11079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종료하기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24008" y="400050"/>
            <a:ext cx="53646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타이틀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80657" y="2248138"/>
            <a:ext cx="1107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접속하기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80657" y="2724269"/>
            <a:ext cx="1107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종료하기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99810" y="3810"/>
            <a:ext cx="6096000" cy="3429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934309" y="1221283"/>
            <a:ext cx="2412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이름 입력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29718" y="1590615"/>
            <a:ext cx="24218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55" y="2063472"/>
            <a:ext cx="646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접속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5653389" y="2194738"/>
            <a:ext cx="1051046" cy="476131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3436620"/>
            <a:ext cx="6096000" cy="3429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대기화면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092621" y="3436620"/>
            <a:ext cx="6096000" cy="3429000"/>
            <a:chOff x="0" y="3436620"/>
            <a:chExt cx="6096000" cy="3429000"/>
          </a:xfrm>
        </p:grpSpPr>
        <p:sp>
          <p:nvSpPr>
            <p:cNvPr id="29" name="직사각형 28"/>
            <p:cNvSpPr/>
            <p:nvPr/>
          </p:nvSpPr>
          <p:spPr>
            <a:xfrm>
              <a:off x="0" y="3436620"/>
              <a:ext cx="6096000" cy="3429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로딩 이미지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6448097"/>
              <a:ext cx="6096000" cy="2680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616" y="6448097"/>
              <a:ext cx="3934636" cy="268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 smtClean="0">
                  <a:solidFill>
                    <a:schemeClr val="tx1"/>
                  </a:solidFill>
                </a:rPr>
                <a:t>로딩 바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오른쪽 화살표 25"/>
          <p:cNvSpPr/>
          <p:nvPr/>
        </p:nvSpPr>
        <p:spPr>
          <a:xfrm rot="8634988">
            <a:off x="5484104" y="3190934"/>
            <a:ext cx="3657531" cy="476131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417210" y="6105078"/>
            <a:ext cx="3778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i="1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i="1" dirty="0" smtClean="0">
                <a:solidFill>
                  <a:srgbClr val="FF0000"/>
                </a:solidFill>
              </a:rPr>
              <a:t>로딩 종료 후 </a:t>
            </a:r>
            <a:r>
              <a:rPr lang="en-US" altLang="ko-KR" sz="1400" i="1" dirty="0" smtClean="0">
                <a:solidFill>
                  <a:srgbClr val="FF0000"/>
                </a:solidFill>
              </a:rPr>
              <a:t>in-game </a:t>
            </a:r>
            <a:r>
              <a:rPr lang="ko-KR" altLang="en-US" sz="1400" i="1" dirty="0" smtClean="0">
                <a:solidFill>
                  <a:srgbClr val="FF0000"/>
                </a:solidFill>
              </a:rPr>
              <a:t>화면으로 자동 이동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73" y="1119351"/>
            <a:ext cx="8986345" cy="561646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9086752" y="1154687"/>
            <a:ext cx="2469372" cy="730945"/>
            <a:chOff x="7620560" y="4655845"/>
            <a:chExt cx="2469372" cy="73094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535" y="4655845"/>
              <a:ext cx="1562397" cy="73094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560" y="4801339"/>
              <a:ext cx="766150" cy="462123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2790500" y="1261243"/>
            <a:ext cx="5596759" cy="830997"/>
            <a:chOff x="993227" y="346841"/>
            <a:chExt cx="5596759" cy="830997"/>
          </a:xfrm>
        </p:grpSpPr>
        <p:sp>
          <p:nvSpPr>
            <p:cNvPr id="22" name="TextBox 21"/>
            <p:cNvSpPr txBox="1"/>
            <p:nvPr/>
          </p:nvSpPr>
          <p:spPr>
            <a:xfrm>
              <a:off x="993227" y="346841"/>
              <a:ext cx="5586807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인하대미래인재개발원 </a:t>
              </a:r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/ </a:t>
              </a:r>
              <a:r>
                <a:rPr lang="ko-KR" altLang="en-US" b="1" dirty="0" err="1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문화컨텐츠프로그래밍</a:t>
              </a:r>
              <a:r>
                <a:rPr lang="ko-KR" alt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과정 </a:t>
              </a:r>
              <a:endParaRPr lang="en-US" altLang="ko-KR" b="1" dirty="0" smtClean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endParaRPr lang="en-US" altLang="ko-KR" b="1" dirty="0" smtClean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Project-M</a:t>
              </a:r>
            </a:p>
          </p:txBody>
        </p:sp>
        <p:cxnSp>
          <p:nvCxnSpPr>
            <p:cNvPr id="27" name="직선 연결선 26"/>
            <p:cNvCxnSpPr>
              <a:stCxn id="22" idx="1"/>
            </p:cNvCxnSpPr>
            <p:nvPr/>
          </p:nvCxnSpPr>
          <p:spPr>
            <a:xfrm>
              <a:off x="993227" y="762340"/>
              <a:ext cx="5596759" cy="4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대각선 방향의 모서리가 잘린 사각형 9"/>
          <p:cNvSpPr/>
          <p:nvPr/>
        </p:nvSpPr>
        <p:spPr>
          <a:xfrm rot="5400000">
            <a:off x="3676478" y="3061390"/>
            <a:ext cx="1034298" cy="113511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대각선 방향의 모서리가 잘린 사각형 10"/>
          <p:cNvSpPr/>
          <p:nvPr/>
        </p:nvSpPr>
        <p:spPr>
          <a:xfrm rot="5400000">
            <a:off x="5442217" y="3061390"/>
            <a:ext cx="1034298" cy="113511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대각선 방향의 모서리가 잘린 사각형 11"/>
          <p:cNvSpPr/>
          <p:nvPr/>
        </p:nvSpPr>
        <p:spPr>
          <a:xfrm rot="5400000">
            <a:off x="7207955" y="3061390"/>
            <a:ext cx="1034298" cy="113511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대각선 방향의 모서리가 잘린 사각형 12"/>
          <p:cNvSpPr/>
          <p:nvPr/>
        </p:nvSpPr>
        <p:spPr>
          <a:xfrm rot="5400000">
            <a:off x="8973693" y="3061390"/>
            <a:ext cx="1034298" cy="113511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입력 3"/>
          <p:cNvSpPr/>
          <p:nvPr/>
        </p:nvSpPr>
        <p:spPr>
          <a:xfrm>
            <a:off x="4065429" y="2610207"/>
            <a:ext cx="695757" cy="50159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1P</a:t>
            </a:r>
            <a:endParaRPr lang="ko-KR" altLang="en-US" sz="2400" b="1" dirty="0"/>
          </a:p>
        </p:txBody>
      </p:sp>
      <p:sp>
        <p:nvSpPr>
          <p:cNvPr id="15" name="순서도: 수동 입력 14"/>
          <p:cNvSpPr/>
          <p:nvPr/>
        </p:nvSpPr>
        <p:spPr>
          <a:xfrm>
            <a:off x="5831168" y="2610207"/>
            <a:ext cx="695757" cy="50159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1P</a:t>
            </a:r>
            <a:endParaRPr lang="ko-KR" altLang="en-US" sz="2400" b="1" dirty="0"/>
          </a:p>
        </p:txBody>
      </p:sp>
      <p:sp>
        <p:nvSpPr>
          <p:cNvPr id="16" name="순서도: 수동 입력 15"/>
          <p:cNvSpPr/>
          <p:nvPr/>
        </p:nvSpPr>
        <p:spPr>
          <a:xfrm>
            <a:off x="7596906" y="2610207"/>
            <a:ext cx="695757" cy="50159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1P</a:t>
            </a:r>
            <a:endParaRPr lang="ko-KR" altLang="en-US" sz="2400" b="1" dirty="0"/>
          </a:p>
        </p:txBody>
      </p:sp>
      <p:sp>
        <p:nvSpPr>
          <p:cNvPr id="17" name="순서도: 수동 입력 16"/>
          <p:cNvSpPr/>
          <p:nvPr/>
        </p:nvSpPr>
        <p:spPr>
          <a:xfrm>
            <a:off x="9346879" y="2610207"/>
            <a:ext cx="695757" cy="50159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1P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86531" y="3914601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PlayerName</a:t>
            </a:r>
            <a:endParaRPr lang="ko-KR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0296" y="3914601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PlayerName</a:t>
            </a:r>
            <a:endParaRPr lang="ko-KR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47247" y="3914601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PlayerName</a:t>
            </a:r>
            <a:endParaRPr lang="ko-KR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91012" y="3914601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PlayerName</a:t>
            </a:r>
            <a:endParaRPr lang="ko-KR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7545" y="4347334"/>
            <a:ext cx="91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30</a:t>
            </a:r>
            <a:endParaRPr lang="ko-KR" altLang="en-US" sz="4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5518" y="4361277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선택 종료까지 남은 시간 </a:t>
            </a:r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endParaRPr lang="ko-KR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244878" y="5177287"/>
            <a:ext cx="7802171" cy="777087"/>
            <a:chOff x="1684092" y="4404777"/>
            <a:chExt cx="7802171" cy="777087"/>
          </a:xfrm>
        </p:grpSpPr>
        <p:sp>
          <p:nvSpPr>
            <p:cNvPr id="18" name="대각선 방향의 모서리가 잘린 사각형 17"/>
            <p:cNvSpPr/>
            <p:nvPr/>
          </p:nvSpPr>
          <p:spPr>
            <a:xfrm rot="5400000">
              <a:off x="1721966" y="4366903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대각선 방향의 모서리가 잘린 사각형 19"/>
            <p:cNvSpPr/>
            <p:nvPr/>
          </p:nvSpPr>
          <p:spPr>
            <a:xfrm rot="5400000">
              <a:off x="2715941" y="4366904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대각선 방향의 모서리가 잘린 사각형 22"/>
            <p:cNvSpPr/>
            <p:nvPr/>
          </p:nvSpPr>
          <p:spPr>
            <a:xfrm rot="5400000">
              <a:off x="3707384" y="4366905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대각선 방향의 모서리가 잘린 사각형 24"/>
            <p:cNvSpPr/>
            <p:nvPr/>
          </p:nvSpPr>
          <p:spPr>
            <a:xfrm rot="5400000">
              <a:off x="4700470" y="4366904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대각선 방향의 모서리가 잘린 사각형 25"/>
            <p:cNvSpPr/>
            <p:nvPr/>
          </p:nvSpPr>
          <p:spPr>
            <a:xfrm rot="5400000">
              <a:off x="5694445" y="4366905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대각선 방향의 모서리가 잘린 사각형 27"/>
            <p:cNvSpPr/>
            <p:nvPr/>
          </p:nvSpPr>
          <p:spPr>
            <a:xfrm rot="5400000">
              <a:off x="6685888" y="436690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대각선 방향의 모서리가 잘린 사각형 32"/>
            <p:cNvSpPr/>
            <p:nvPr/>
          </p:nvSpPr>
          <p:spPr>
            <a:xfrm rot="5400000">
              <a:off x="7677331" y="4366905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대각선 방향의 모서리가 잘린 사각형 33"/>
            <p:cNvSpPr/>
            <p:nvPr/>
          </p:nvSpPr>
          <p:spPr>
            <a:xfrm rot="5400000">
              <a:off x="8671306" y="436690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745612" y="4425116"/>
              <a:ext cx="729791" cy="756745"/>
              <a:chOff x="9486264" y="-2490952"/>
              <a:chExt cx="729791" cy="756745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700597" y="4425116"/>
              <a:ext cx="729791" cy="756745"/>
              <a:chOff x="9486264" y="-2490952"/>
              <a:chExt cx="729791" cy="756745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767064" y="4425116"/>
              <a:ext cx="729791" cy="756745"/>
              <a:chOff x="9486264" y="-2490952"/>
              <a:chExt cx="729791" cy="756745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4773285" y="4425116"/>
              <a:ext cx="729791" cy="756745"/>
              <a:chOff x="9486264" y="-2490952"/>
              <a:chExt cx="729791" cy="756745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752110" y="4425116"/>
              <a:ext cx="729791" cy="756745"/>
              <a:chOff x="9486264" y="-2490952"/>
              <a:chExt cx="729791" cy="756745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6682302" y="4425116"/>
              <a:ext cx="729791" cy="756745"/>
              <a:chOff x="9486264" y="-2490952"/>
              <a:chExt cx="729791" cy="756745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7662670" y="4425116"/>
              <a:ext cx="729791" cy="756745"/>
              <a:chOff x="9486264" y="-2490952"/>
              <a:chExt cx="729791" cy="756745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8735499" y="4425116"/>
              <a:ext cx="729791" cy="756745"/>
              <a:chOff x="9486264" y="-2490952"/>
              <a:chExt cx="729791" cy="756745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0" y="0"/>
            <a:ext cx="583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대기화면 </a:t>
            </a:r>
            <a:r>
              <a:rPr lang="en-US" altLang="ko-KR" sz="3600" b="1" dirty="0" smtClean="0"/>
              <a:t>-1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82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8" y="1129861"/>
            <a:ext cx="9971548" cy="560595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9086752" y="1154687"/>
            <a:ext cx="2469372" cy="730945"/>
            <a:chOff x="7620560" y="4655845"/>
            <a:chExt cx="2469372" cy="73094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535" y="4655845"/>
              <a:ext cx="1562397" cy="73094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560" y="4801339"/>
              <a:ext cx="766150" cy="462123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1645977" y="1147340"/>
            <a:ext cx="5596759" cy="830997"/>
            <a:chOff x="-151296" y="232938"/>
            <a:chExt cx="5596759" cy="830997"/>
          </a:xfrm>
        </p:grpSpPr>
        <p:sp>
          <p:nvSpPr>
            <p:cNvPr id="22" name="TextBox 21"/>
            <p:cNvSpPr txBox="1"/>
            <p:nvPr/>
          </p:nvSpPr>
          <p:spPr>
            <a:xfrm>
              <a:off x="-151296" y="232938"/>
              <a:ext cx="5586807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인하대미래인재개발원 </a:t>
              </a:r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/ </a:t>
              </a:r>
              <a:r>
                <a:rPr lang="ko-KR" altLang="en-US" b="1" dirty="0" err="1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문화컨텐츠프로그래밍</a:t>
              </a:r>
              <a:r>
                <a:rPr lang="ko-KR" alt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과정 </a:t>
              </a:r>
              <a:endParaRPr lang="en-US" altLang="ko-KR" b="1" dirty="0" smtClean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endParaRPr lang="en-US" altLang="ko-KR" b="1" dirty="0" smtClean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Project-M</a:t>
              </a:r>
            </a:p>
          </p:txBody>
        </p:sp>
        <p:cxnSp>
          <p:nvCxnSpPr>
            <p:cNvPr id="27" name="직선 연결선 26"/>
            <p:cNvCxnSpPr>
              <a:stCxn id="22" idx="1"/>
            </p:cNvCxnSpPr>
            <p:nvPr/>
          </p:nvCxnSpPr>
          <p:spPr>
            <a:xfrm>
              <a:off x="-151296" y="648437"/>
              <a:ext cx="5596759" cy="4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1815782" y="2165075"/>
            <a:ext cx="852831" cy="777084"/>
            <a:chOff x="1930082" y="2356000"/>
            <a:chExt cx="852831" cy="777084"/>
          </a:xfrm>
        </p:grpSpPr>
        <p:sp>
          <p:nvSpPr>
            <p:cNvPr id="18" name="대각선 방향의 모서리가 잘린 사각형 17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0" y="0"/>
            <a:ext cx="583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대기화면 </a:t>
            </a:r>
            <a:r>
              <a:rPr lang="en-US" altLang="ko-KR" sz="3600" b="1" dirty="0" smtClean="0"/>
              <a:t>-2</a:t>
            </a:r>
            <a:endParaRPr lang="ko-KR" altLang="en-US" sz="3600" b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915584" y="2165075"/>
            <a:ext cx="852831" cy="777084"/>
            <a:chOff x="1930082" y="2356000"/>
            <a:chExt cx="852831" cy="777084"/>
          </a:xfrm>
        </p:grpSpPr>
        <p:sp>
          <p:nvSpPr>
            <p:cNvPr id="64" name="대각선 방향의 모서리가 잘린 사각형 63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1815782" y="3086048"/>
            <a:ext cx="852831" cy="777084"/>
            <a:chOff x="1930082" y="2356000"/>
            <a:chExt cx="852831" cy="777084"/>
          </a:xfrm>
        </p:grpSpPr>
        <p:sp>
          <p:nvSpPr>
            <p:cNvPr id="69" name="대각선 방향의 모서리가 잘린 사각형 68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2915584" y="3086048"/>
            <a:ext cx="852831" cy="777084"/>
            <a:chOff x="1930082" y="2356000"/>
            <a:chExt cx="852831" cy="777084"/>
          </a:xfrm>
        </p:grpSpPr>
        <p:sp>
          <p:nvSpPr>
            <p:cNvPr id="74" name="대각선 방향의 모서리가 잘린 사각형 73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1815782" y="3983321"/>
            <a:ext cx="852831" cy="777084"/>
            <a:chOff x="1930082" y="2356000"/>
            <a:chExt cx="852831" cy="777084"/>
          </a:xfrm>
        </p:grpSpPr>
        <p:sp>
          <p:nvSpPr>
            <p:cNvPr id="79" name="대각선 방향의 모서리가 잘린 사각형 78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2915584" y="3983321"/>
            <a:ext cx="852831" cy="777084"/>
            <a:chOff x="1930082" y="2356000"/>
            <a:chExt cx="852831" cy="777084"/>
          </a:xfrm>
        </p:grpSpPr>
        <p:sp>
          <p:nvSpPr>
            <p:cNvPr id="84" name="대각선 방향의 모서리가 잘린 사각형 83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1815782" y="4869476"/>
            <a:ext cx="852831" cy="777084"/>
            <a:chOff x="1930082" y="2356000"/>
            <a:chExt cx="852831" cy="777084"/>
          </a:xfrm>
        </p:grpSpPr>
        <p:sp>
          <p:nvSpPr>
            <p:cNvPr id="89" name="대각선 방향의 모서리가 잘린 사각형 88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2915584" y="4869476"/>
            <a:ext cx="852831" cy="777084"/>
            <a:chOff x="1930082" y="2356000"/>
            <a:chExt cx="852831" cy="777084"/>
          </a:xfrm>
        </p:grpSpPr>
        <p:sp>
          <p:nvSpPr>
            <p:cNvPr id="94" name="대각선 방향의 모서리가 잘린 사각형 93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1815782" y="5743224"/>
            <a:ext cx="852831" cy="777084"/>
            <a:chOff x="1930082" y="2356000"/>
            <a:chExt cx="852831" cy="777084"/>
          </a:xfrm>
        </p:grpSpPr>
        <p:sp>
          <p:nvSpPr>
            <p:cNvPr id="99" name="대각선 방향의 모서리가 잘린 사각형 98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915584" y="5743224"/>
            <a:ext cx="852831" cy="777084"/>
            <a:chOff x="1930082" y="2356000"/>
            <a:chExt cx="852831" cy="777084"/>
          </a:xfrm>
        </p:grpSpPr>
        <p:sp>
          <p:nvSpPr>
            <p:cNvPr id="104" name="대각선 방향의 모서리가 잘린 사각형 103"/>
            <p:cNvSpPr/>
            <p:nvPr/>
          </p:nvSpPr>
          <p:spPr>
            <a:xfrm rot="5400000">
              <a:off x="1967956" y="2318126"/>
              <a:ext cx="777084" cy="85283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1991602" y="2376339"/>
              <a:ext cx="729791" cy="756745"/>
              <a:chOff x="9486264" y="-2490952"/>
              <a:chExt cx="729791" cy="756745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664262" y="-2490952"/>
                <a:ext cx="331076" cy="331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9486264" y="-2254469"/>
                <a:ext cx="729791" cy="520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15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36" y="1077967"/>
            <a:ext cx="10058400" cy="565785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6020677" y="1077967"/>
            <a:ext cx="5596759" cy="830997"/>
            <a:chOff x="4223404" y="163565"/>
            <a:chExt cx="5596759" cy="830997"/>
          </a:xfrm>
        </p:grpSpPr>
        <p:sp>
          <p:nvSpPr>
            <p:cNvPr id="22" name="TextBox 21"/>
            <p:cNvSpPr txBox="1"/>
            <p:nvPr/>
          </p:nvSpPr>
          <p:spPr>
            <a:xfrm>
              <a:off x="4223404" y="163565"/>
              <a:ext cx="5586807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인하대미래인재개발원 </a:t>
              </a:r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/ </a:t>
              </a:r>
              <a:r>
                <a:rPr lang="ko-KR" altLang="en-US" b="1" dirty="0" err="1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문화컨텐츠프로그래밍</a:t>
              </a:r>
              <a:r>
                <a:rPr lang="ko-KR" alt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과정 </a:t>
              </a:r>
              <a:endParaRPr lang="en-US" altLang="ko-KR" b="1" dirty="0" smtClean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pPr algn="r"/>
              <a:endParaRPr lang="en-US" altLang="ko-KR" b="1" dirty="0" smtClean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pPr algn="r"/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Project-M</a:t>
              </a:r>
            </a:p>
          </p:txBody>
        </p:sp>
        <p:cxnSp>
          <p:nvCxnSpPr>
            <p:cNvPr id="27" name="직선 연결선 26"/>
            <p:cNvCxnSpPr>
              <a:stCxn id="22" idx="1"/>
            </p:cNvCxnSpPr>
            <p:nvPr/>
          </p:nvCxnSpPr>
          <p:spPr>
            <a:xfrm>
              <a:off x="4223404" y="579064"/>
              <a:ext cx="5596759" cy="4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0" y="0"/>
            <a:ext cx="583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대기화면 </a:t>
            </a:r>
            <a:r>
              <a:rPr lang="en-US" altLang="ko-KR" sz="3600" b="1" dirty="0" smtClean="0"/>
              <a:t>-3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5169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915584" y="977462"/>
            <a:ext cx="8986345" cy="5616466"/>
            <a:chOff x="1103587" y="346841"/>
            <a:chExt cx="8986345" cy="56164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587" y="346841"/>
              <a:ext cx="8986345" cy="5616466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7525966" y="4776855"/>
              <a:ext cx="2469372" cy="730945"/>
              <a:chOff x="7620560" y="4366951"/>
              <a:chExt cx="2469372" cy="73094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7535" y="4366951"/>
                <a:ext cx="1562397" cy="730945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560" y="4512445"/>
                <a:ext cx="766150" cy="462123"/>
              </a:xfrm>
              <a:prstGeom prst="rect">
                <a:avLst/>
              </a:prstGeom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1229714" y="488733"/>
              <a:ext cx="5596759" cy="830997"/>
              <a:chOff x="993227" y="346841"/>
              <a:chExt cx="5596759" cy="830997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93227" y="346841"/>
                <a:ext cx="55868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인하대미래인재개발원 </a:t>
                </a:r>
                <a:r>
                  <a:rPr lang="en-US" altLang="ko-KR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/ </a:t>
                </a:r>
                <a:r>
                  <a:rPr lang="ko-KR" altLang="en-US" b="1" dirty="0" err="1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문화컨텐츠프로그래밍</a:t>
                </a:r>
                <a:r>
                  <a:rPr lang="ko-KR" altLang="en-US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과정 </a:t>
                </a:r>
                <a:endPara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endPara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Project-M</a:t>
                </a:r>
              </a:p>
            </p:txBody>
          </p:sp>
          <p:cxnSp>
            <p:nvCxnSpPr>
              <p:cNvPr id="27" name="직선 연결선 26"/>
              <p:cNvCxnSpPr>
                <a:stCxn id="22" idx="1"/>
              </p:cNvCxnSpPr>
              <p:nvPr/>
            </p:nvCxnSpPr>
            <p:spPr>
              <a:xfrm>
                <a:off x="993227" y="762340"/>
                <a:ext cx="5596759" cy="41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0" y="0"/>
            <a:ext cx="583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로딩 화면</a:t>
            </a:r>
            <a:endParaRPr lang="ko-KR" altLang="en-US" sz="3600" b="1" dirty="0"/>
          </a:p>
        </p:txBody>
      </p:sp>
      <p:sp>
        <p:nvSpPr>
          <p:cNvPr id="35" name="직사각형 34"/>
          <p:cNvSpPr/>
          <p:nvPr/>
        </p:nvSpPr>
        <p:spPr>
          <a:xfrm>
            <a:off x="2915584" y="6303987"/>
            <a:ext cx="8986345" cy="28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15584" y="6303987"/>
            <a:ext cx="6921062" cy="2899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로딩 바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8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84" y="977462"/>
            <a:ext cx="8986345" cy="56164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0" y="0"/>
            <a:ext cx="583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In-game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81582" y="3910454"/>
            <a:ext cx="654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30 / 30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96000" y="3870724"/>
            <a:ext cx="847725" cy="333375"/>
            <a:chOff x="371475" y="2085975"/>
            <a:chExt cx="847725" cy="333375"/>
          </a:xfrm>
        </p:grpSpPr>
        <p:sp>
          <p:nvSpPr>
            <p:cNvPr id="5" name="직사각형 4"/>
            <p:cNvSpPr/>
            <p:nvPr/>
          </p:nvSpPr>
          <p:spPr>
            <a:xfrm>
              <a:off x="371475" y="2305050"/>
              <a:ext cx="847725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2085975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Reloading</a:t>
              </a:r>
              <a:endParaRPr lang="ko-KR" altLang="en-US" sz="105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1475" y="2305050"/>
              <a:ext cx="447675" cy="114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&quot;없음&quot; 기호 19"/>
          <p:cNvSpPr/>
          <p:nvPr/>
        </p:nvSpPr>
        <p:spPr>
          <a:xfrm>
            <a:off x="6394501" y="3660936"/>
            <a:ext cx="249518" cy="249518"/>
          </a:xfrm>
          <a:prstGeom prst="noSmoking">
            <a:avLst>
              <a:gd name="adj" fmla="val 15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덧셈 기호 22"/>
          <p:cNvSpPr/>
          <p:nvPr/>
        </p:nvSpPr>
        <p:spPr>
          <a:xfrm>
            <a:off x="7244536" y="3621476"/>
            <a:ext cx="328438" cy="328438"/>
          </a:xfrm>
          <a:prstGeom prst="mathPlus">
            <a:avLst>
              <a:gd name="adj1" fmla="val 9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06837" y="6075813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123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36600" y="977462"/>
            <a:ext cx="1955800" cy="21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0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01" y="1536700"/>
            <a:ext cx="8990628" cy="505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데이터 13"/>
          <p:cNvSpPr/>
          <p:nvPr/>
        </p:nvSpPr>
        <p:spPr>
          <a:xfrm rot="16200000">
            <a:off x="2480105" y="2596791"/>
            <a:ext cx="2433641" cy="1564410"/>
          </a:xfrm>
          <a:prstGeom prst="flowChartInputOutpu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21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In-game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031061" y="564783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30</a:t>
            </a:r>
            <a:r>
              <a:rPr lang="en-US" altLang="ko-KR" sz="1000" b="1" dirty="0" smtClean="0"/>
              <a:t> </a:t>
            </a:r>
            <a:r>
              <a:rPr lang="en-US" altLang="ko-KR" sz="1050" b="1" dirty="0"/>
              <a:t>/</a:t>
            </a:r>
            <a:r>
              <a:rPr lang="en-US" altLang="ko-KR" sz="1050" b="1" dirty="0" smtClean="0"/>
              <a:t>30</a:t>
            </a:r>
            <a:endParaRPr lang="ko-KR" altLang="en-US" sz="1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191178" y="4123364"/>
            <a:ext cx="847725" cy="333375"/>
            <a:chOff x="371475" y="2085975"/>
            <a:chExt cx="847725" cy="333375"/>
          </a:xfrm>
        </p:grpSpPr>
        <p:sp>
          <p:nvSpPr>
            <p:cNvPr id="5" name="직사각형 4"/>
            <p:cNvSpPr/>
            <p:nvPr/>
          </p:nvSpPr>
          <p:spPr>
            <a:xfrm>
              <a:off x="371475" y="2305050"/>
              <a:ext cx="847725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2085975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Reloading</a:t>
              </a:r>
              <a:endParaRPr lang="ko-KR" altLang="en-US" sz="105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1475" y="2305050"/>
              <a:ext cx="447675" cy="114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&quot;없음&quot; 기호 19"/>
          <p:cNvSpPr/>
          <p:nvPr/>
        </p:nvSpPr>
        <p:spPr>
          <a:xfrm>
            <a:off x="6489679" y="3913576"/>
            <a:ext cx="249518" cy="249518"/>
          </a:xfrm>
          <a:prstGeom prst="noSmoking">
            <a:avLst>
              <a:gd name="adj" fmla="val 15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덧셈 기호 22"/>
          <p:cNvSpPr/>
          <p:nvPr/>
        </p:nvSpPr>
        <p:spPr>
          <a:xfrm>
            <a:off x="7244536" y="3913576"/>
            <a:ext cx="328438" cy="328438"/>
          </a:xfrm>
          <a:prstGeom prst="mathPlus">
            <a:avLst>
              <a:gd name="adj1" fmla="val 9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2015" y="568508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123</a:t>
            </a:r>
            <a:r>
              <a:rPr lang="en-US" altLang="ko-KR" sz="1100" b="1" dirty="0" smtClean="0"/>
              <a:t> / 123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41499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023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547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071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595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119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643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167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63616" y="5758832"/>
            <a:ext cx="591168" cy="59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485511" y="5686764"/>
            <a:ext cx="548303" cy="687950"/>
            <a:chOff x="3420167" y="5728567"/>
            <a:chExt cx="729791" cy="756745"/>
          </a:xfrm>
        </p:grpSpPr>
        <p:sp>
          <p:nvSpPr>
            <p:cNvPr id="25" name="타원 24"/>
            <p:cNvSpPr/>
            <p:nvPr/>
          </p:nvSpPr>
          <p:spPr>
            <a:xfrm>
              <a:off x="3598165" y="5728567"/>
              <a:ext cx="331076" cy="331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420167" y="5965050"/>
              <a:ext cx="729791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847342" y="5869750"/>
            <a:ext cx="741034" cy="35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1287" y="2509232"/>
            <a:ext cx="1064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B0F0"/>
                </a:solidFill>
              </a:rPr>
              <a:t>PlayerName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48198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7258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3043702" y="2628978"/>
            <a:ext cx="340453" cy="320934"/>
            <a:chOff x="3420167" y="5728567"/>
            <a:chExt cx="729791" cy="756745"/>
          </a:xfrm>
        </p:grpSpPr>
        <p:sp>
          <p:nvSpPr>
            <p:cNvPr id="39" name="타원 38"/>
            <p:cNvSpPr/>
            <p:nvPr/>
          </p:nvSpPr>
          <p:spPr>
            <a:xfrm>
              <a:off x="3598165" y="5728567"/>
              <a:ext cx="331076" cy="331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420167" y="5965050"/>
              <a:ext cx="729791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646318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45378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46427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45487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044547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143607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42667" y="2769387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41727" y="2769387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361287" y="2907886"/>
            <a:ext cx="1064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B0F0"/>
                </a:solidFill>
              </a:rPr>
              <a:t>PlayerName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48198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547258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3043702" y="3027632"/>
            <a:ext cx="340453" cy="320934"/>
            <a:chOff x="3420167" y="5728567"/>
            <a:chExt cx="729791" cy="756745"/>
          </a:xfrm>
        </p:grpSpPr>
        <p:sp>
          <p:nvSpPr>
            <p:cNvPr id="53" name="타원 52"/>
            <p:cNvSpPr/>
            <p:nvPr/>
          </p:nvSpPr>
          <p:spPr>
            <a:xfrm>
              <a:off x="3598165" y="5728567"/>
              <a:ext cx="331076" cy="331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420167" y="5965050"/>
              <a:ext cx="729791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646318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745378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846427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945487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44547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143607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242667" y="3168041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41727" y="3168041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361287" y="3306540"/>
            <a:ext cx="1064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B0F0"/>
                </a:solidFill>
              </a:rPr>
              <a:t>PlayerName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48198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547258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3043702" y="3426286"/>
            <a:ext cx="340453" cy="320934"/>
            <a:chOff x="3420167" y="5728567"/>
            <a:chExt cx="729791" cy="756745"/>
          </a:xfrm>
        </p:grpSpPr>
        <p:sp>
          <p:nvSpPr>
            <p:cNvPr id="67" name="타원 66"/>
            <p:cNvSpPr/>
            <p:nvPr/>
          </p:nvSpPr>
          <p:spPr>
            <a:xfrm>
              <a:off x="3598165" y="5728567"/>
              <a:ext cx="331076" cy="331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420167" y="5965050"/>
              <a:ext cx="729791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3646318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745378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846427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945487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044547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143607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242667" y="3566695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341727" y="3566695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160000" y="5869750"/>
            <a:ext cx="359411" cy="35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힐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840083" y="1828800"/>
            <a:ext cx="2863970" cy="163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840083" y="1828800"/>
            <a:ext cx="1732891" cy="1639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53028" y="153321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BOSS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0"/>
            <a:ext cx="304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Result - </a:t>
            </a:r>
            <a:r>
              <a:rPr lang="ko-KR" altLang="en-US" sz="3600" b="1" dirty="0" smtClean="0"/>
              <a:t>승리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015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01" y="1536700"/>
            <a:ext cx="8990628" cy="505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데이터 13"/>
          <p:cNvSpPr/>
          <p:nvPr/>
        </p:nvSpPr>
        <p:spPr>
          <a:xfrm rot="16200000">
            <a:off x="2480105" y="2596791"/>
            <a:ext cx="2433641" cy="1564410"/>
          </a:xfrm>
          <a:prstGeom prst="flowChartInputOutpu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304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Result - </a:t>
            </a:r>
            <a:r>
              <a:rPr lang="ko-KR" altLang="en-US" sz="3600" b="1" dirty="0" smtClean="0"/>
              <a:t>패배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031061" y="564783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30</a:t>
            </a:r>
            <a:r>
              <a:rPr lang="en-US" altLang="ko-KR" sz="1000" b="1" dirty="0" smtClean="0"/>
              <a:t> </a:t>
            </a:r>
            <a:r>
              <a:rPr lang="en-US" altLang="ko-KR" sz="1050" b="1" dirty="0"/>
              <a:t>/</a:t>
            </a:r>
            <a:r>
              <a:rPr lang="en-US" altLang="ko-KR" sz="1050" b="1" dirty="0" smtClean="0"/>
              <a:t>30</a:t>
            </a:r>
            <a:endParaRPr lang="ko-KR" altLang="en-US" sz="1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191178" y="4123364"/>
            <a:ext cx="847725" cy="333375"/>
            <a:chOff x="371475" y="2085975"/>
            <a:chExt cx="847725" cy="333375"/>
          </a:xfrm>
        </p:grpSpPr>
        <p:sp>
          <p:nvSpPr>
            <p:cNvPr id="5" name="직사각형 4"/>
            <p:cNvSpPr/>
            <p:nvPr/>
          </p:nvSpPr>
          <p:spPr>
            <a:xfrm>
              <a:off x="371475" y="2305050"/>
              <a:ext cx="847725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2085975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Reloading</a:t>
              </a:r>
              <a:endParaRPr lang="ko-KR" altLang="en-US" sz="105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1475" y="2305050"/>
              <a:ext cx="447675" cy="114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&quot;없음&quot; 기호 19"/>
          <p:cNvSpPr/>
          <p:nvPr/>
        </p:nvSpPr>
        <p:spPr>
          <a:xfrm>
            <a:off x="6489679" y="3913576"/>
            <a:ext cx="249518" cy="249518"/>
          </a:xfrm>
          <a:prstGeom prst="noSmoking">
            <a:avLst>
              <a:gd name="adj" fmla="val 15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덧셈 기호 22"/>
          <p:cNvSpPr/>
          <p:nvPr/>
        </p:nvSpPr>
        <p:spPr>
          <a:xfrm>
            <a:off x="7244536" y="3913576"/>
            <a:ext cx="328438" cy="328438"/>
          </a:xfrm>
          <a:prstGeom prst="mathPlus">
            <a:avLst>
              <a:gd name="adj1" fmla="val 9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2015" y="568508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123</a:t>
            </a:r>
            <a:r>
              <a:rPr lang="en-US" altLang="ko-KR" sz="1100" b="1" dirty="0" smtClean="0"/>
              <a:t> / 123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41499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023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547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071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595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119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643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16758" y="6001162"/>
            <a:ext cx="120185" cy="2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63616" y="5758832"/>
            <a:ext cx="591168" cy="59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485511" y="5686764"/>
            <a:ext cx="548303" cy="687950"/>
            <a:chOff x="3420167" y="5728567"/>
            <a:chExt cx="729791" cy="756745"/>
          </a:xfrm>
        </p:grpSpPr>
        <p:sp>
          <p:nvSpPr>
            <p:cNvPr id="25" name="타원 24"/>
            <p:cNvSpPr/>
            <p:nvPr/>
          </p:nvSpPr>
          <p:spPr>
            <a:xfrm>
              <a:off x="3598165" y="5728567"/>
              <a:ext cx="331076" cy="331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420167" y="5965050"/>
              <a:ext cx="729791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847342" y="5869750"/>
            <a:ext cx="741034" cy="35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1287" y="2509232"/>
            <a:ext cx="1064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B0F0"/>
                </a:solidFill>
              </a:rPr>
              <a:t>PlayerName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48198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7258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3043702" y="2628978"/>
            <a:ext cx="340453" cy="320934"/>
            <a:chOff x="3420167" y="5728567"/>
            <a:chExt cx="729791" cy="756745"/>
          </a:xfrm>
        </p:grpSpPr>
        <p:sp>
          <p:nvSpPr>
            <p:cNvPr id="39" name="타원 38"/>
            <p:cNvSpPr/>
            <p:nvPr/>
          </p:nvSpPr>
          <p:spPr>
            <a:xfrm>
              <a:off x="3598165" y="5728567"/>
              <a:ext cx="331076" cy="331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420167" y="5965050"/>
              <a:ext cx="729791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646318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45378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46427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45487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044547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143607" y="2769387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42667" y="2769387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41727" y="2769387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361287" y="2907886"/>
            <a:ext cx="1064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B0F0"/>
                </a:solidFill>
              </a:rPr>
              <a:t>PlayerName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48198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547258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3043702" y="3027632"/>
            <a:ext cx="340453" cy="320934"/>
            <a:chOff x="3420167" y="5728567"/>
            <a:chExt cx="729791" cy="756745"/>
          </a:xfrm>
        </p:grpSpPr>
        <p:sp>
          <p:nvSpPr>
            <p:cNvPr id="53" name="타원 52"/>
            <p:cNvSpPr/>
            <p:nvPr/>
          </p:nvSpPr>
          <p:spPr>
            <a:xfrm>
              <a:off x="3598165" y="5728567"/>
              <a:ext cx="331076" cy="331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420167" y="5965050"/>
              <a:ext cx="729791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646318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745378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846427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945487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44547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143607" y="3168041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242667" y="3168041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41727" y="3168041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361287" y="3306540"/>
            <a:ext cx="1064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B0F0"/>
                </a:solidFill>
              </a:rPr>
              <a:t>PlayerName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48198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547258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3043702" y="3426286"/>
            <a:ext cx="340453" cy="320934"/>
            <a:chOff x="3420167" y="5728567"/>
            <a:chExt cx="729791" cy="756745"/>
          </a:xfrm>
        </p:grpSpPr>
        <p:sp>
          <p:nvSpPr>
            <p:cNvPr id="67" name="타원 66"/>
            <p:cNvSpPr/>
            <p:nvPr/>
          </p:nvSpPr>
          <p:spPr>
            <a:xfrm>
              <a:off x="3598165" y="5728567"/>
              <a:ext cx="331076" cy="331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420167" y="5965050"/>
              <a:ext cx="729791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3646318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745378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846427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945487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044547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143607" y="3566695"/>
            <a:ext cx="74625" cy="1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242667" y="3566695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341727" y="3566695"/>
            <a:ext cx="74625" cy="137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160000" y="5869750"/>
            <a:ext cx="359411" cy="35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힐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840083" y="1828800"/>
            <a:ext cx="2863970" cy="163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840083" y="1828800"/>
            <a:ext cx="1732891" cy="1639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53028" y="153321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BOSS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0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109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Shim Hyunsang</dc:creator>
  <cp:lastModifiedBy>Shim Hyunsang</cp:lastModifiedBy>
  <cp:revision>7</cp:revision>
  <dcterms:created xsi:type="dcterms:W3CDTF">2018-11-13T04:55:09Z</dcterms:created>
  <dcterms:modified xsi:type="dcterms:W3CDTF">2018-11-13T06:09:32Z</dcterms:modified>
</cp:coreProperties>
</file>