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6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8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9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F21-C8FE-46F8-9298-9BB7A44F066C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9484-293A-4B09-8921-B939CA5AA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테트리스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간략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8793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661" y="595223"/>
            <a:ext cx="2449902" cy="37956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테트리스</a:t>
            </a:r>
            <a:r>
              <a:rPr lang="ko-KR" altLang="en-US" b="1" dirty="0" smtClean="0"/>
              <a:t> 게임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195758" y="664234"/>
            <a:ext cx="39757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게임 실행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타이틀 화면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플레이 선택</a:t>
            </a:r>
            <a:endParaRPr lang="en-US" altLang="ko-KR" sz="1200" dirty="0" smtClean="0"/>
          </a:p>
          <a:p>
            <a:r>
              <a:rPr lang="en-US" altLang="ko-KR" sz="1200" dirty="0" smtClean="0"/>
              <a:t>3-1. </a:t>
            </a:r>
            <a:r>
              <a:rPr lang="ko-KR" altLang="en-US" sz="1200" dirty="0" smtClean="0"/>
              <a:t>스테이지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부터 시작</a:t>
            </a:r>
            <a:endParaRPr lang="en-US" altLang="ko-KR" sz="1200" dirty="0" smtClean="0"/>
          </a:p>
          <a:p>
            <a:r>
              <a:rPr lang="en-US" altLang="ko-KR" sz="1200" dirty="0" smtClean="0"/>
              <a:t>3-2. </a:t>
            </a:r>
            <a:r>
              <a:rPr lang="ko-KR" altLang="en-US" sz="1200" dirty="0" smtClean="0"/>
              <a:t>게임 플레이</a:t>
            </a:r>
            <a:endParaRPr lang="en-US" altLang="ko-KR" sz="1200" dirty="0" smtClean="0"/>
          </a:p>
          <a:p>
            <a:r>
              <a:rPr lang="en-US" altLang="ko-KR" sz="1200" dirty="0" smtClean="0"/>
              <a:t>3-3. </a:t>
            </a:r>
            <a:r>
              <a:rPr lang="ko-KR" altLang="en-US" sz="1200" dirty="0" smtClean="0"/>
              <a:t>게임 오버 시 스코어 확인</a:t>
            </a:r>
            <a:endParaRPr lang="en-US" altLang="ko-KR" sz="1200" dirty="0" smtClean="0"/>
          </a:p>
          <a:p>
            <a:r>
              <a:rPr lang="en-US" altLang="ko-KR" sz="1200" dirty="0" smtClean="0"/>
              <a:t>3-3-1. </a:t>
            </a:r>
            <a:r>
              <a:rPr lang="ko-KR" altLang="en-US" sz="1200" dirty="0" err="1" smtClean="0"/>
              <a:t>하이스코어</a:t>
            </a:r>
            <a:r>
              <a:rPr lang="ko-KR" altLang="en-US" sz="1200" dirty="0" smtClean="0"/>
              <a:t> 진입</a:t>
            </a:r>
            <a:endParaRPr lang="en-US" altLang="ko-KR" sz="1200" dirty="0" smtClean="0"/>
          </a:p>
          <a:p>
            <a:r>
              <a:rPr lang="en-US" altLang="ko-KR" sz="1200" dirty="0" smtClean="0"/>
              <a:t>3-3-1-1. </a:t>
            </a:r>
            <a:r>
              <a:rPr lang="ko-KR" altLang="en-US" sz="1200" dirty="0" smtClean="0"/>
              <a:t>이름을 입력한다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3-3-1-2. </a:t>
            </a:r>
            <a:r>
              <a:rPr lang="ko-KR" altLang="en-US" sz="1200" dirty="0" smtClean="0"/>
              <a:t>입력된 이름으로 </a:t>
            </a:r>
            <a:r>
              <a:rPr lang="ko-KR" altLang="en-US" sz="1200" dirty="0" err="1" smtClean="0"/>
              <a:t>하이스코어</a:t>
            </a:r>
            <a:r>
              <a:rPr lang="ko-KR" altLang="en-US" sz="1200" dirty="0" smtClean="0"/>
              <a:t> 정보를 갱신한다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3-3-1-3. Space Bar </a:t>
            </a:r>
            <a:r>
              <a:rPr lang="ko-KR" altLang="en-US" sz="1200" dirty="0" smtClean="0"/>
              <a:t>입력 시 타이틀 화면으로 돌아간다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3-3-2. </a:t>
            </a:r>
            <a:r>
              <a:rPr lang="ko-KR" altLang="en-US" sz="1200" dirty="0" err="1" smtClean="0"/>
              <a:t>하이스코어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미진입</a:t>
            </a:r>
            <a:endParaRPr lang="en-US" altLang="ko-KR" sz="1200" dirty="0" smtClean="0"/>
          </a:p>
          <a:p>
            <a:r>
              <a:rPr lang="en-US" altLang="ko-KR" sz="1200" dirty="0" smtClean="0"/>
              <a:t>3-3-2-1. </a:t>
            </a:r>
            <a:r>
              <a:rPr lang="ko-KR" altLang="en-US" sz="1200" dirty="0" err="1" smtClean="0"/>
              <a:t>하이스코어</a:t>
            </a:r>
            <a:r>
              <a:rPr lang="ko-KR" altLang="en-US" sz="1200" dirty="0" smtClean="0"/>
              <a:t> 보드를 출력한다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3-3-2-2. Space Bar </a:t>
            </a:r>
            <a:r>
              <a:rPr lang="ko-KR" altLang="en-US" sz="1200" dirty="0" smtClean="0"/>
              <a:t>입력 시 타이틀 화면으로 돌아간다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3062379" y="1164566"/>
            <a:ext cx="1492368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타이틀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62379" y="2226888"/>
            <a:ext cx="1492368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게임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순서도: 판단 73"/>
          <p:cNvSpPr/>
          <p:nvPr/>
        </p:nvSpPr>
        <p:spPr>
          <a:xfrm>
            <a:off x="3062379" y="4295955"/>
            <a:ext cx="1492368" cy="6797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하이 스코어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62379" y="3279322"/>
            <a:ext cx="1492368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점수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081623" y="4303714"/>
            <a:ext cx="1802920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이름 입력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081623" y="3157268"/>
            <a:ext cx="1802920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점수 화면 갱신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9" name="꺾인 연결선 78"/>
          <p:cNvCxnSpPr>
            <a:stCxn id="74" idx="2"/>
            <a:endCxn id="71" idx="1"/>
          </p:cNvCxnSpPr>
          <p:nvPr/>
        </p:nvCxnSpPr>
        <p:spPr>
          <a:xfrm rot="5400000" flipH="1">
            <a:off x="1695958" y="2863104"/>
            <a:ext cx="3479025" cy="746184"/>
          </a:xfrm>
          <a:prstGeom prst="bentConnector4">
            <a:avLst>
              <a:gd name="adj1" fmla="val -6571"/>
              <a:gd name="adj2" fmla="val 1907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3"/>
            <a:endCxn id="76" idx="1"/>
          </p:cNvCxnSpPr>
          <p:nvPr/>
        </p:nvCxnSpPr>
        <p:spPr>
          <a:xfrm flipV="1">
            <a:off x="4554747" y="4635831"/>
            <a:ext cx="15268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1" idx="2"/>
            <a:endCxn id="72" idx="0"/>
          </p:cNvCxnSpPr>
          <p:nvPr/>
        </p:nvCxnSpPr>
        <p:spPr>
          <a:xfrm>
            <a:off x="3808563" y="1828800"/>
            <a:ext cx="0" cy="398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2" idx="2"/>
            <a:endCxn id="75" idx="0"/>
          </p:cNvCxnSpPr>
          <p:nvPr/>
        </p:nvCxnSpPr>
        <p:spPr>
          <a:xfrm>
            <a:off x="3808563" y="2891122"/>
            <a:ext cx="0" cy="38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5" idx="2"/>
            <a:endCxn id="74" idx="0"/>
          </p:cNvCxnSpPr>
          <p:nvPr/>
        </p:nvCxnSpPr>
        <p:spPr>
          <a:xfrm>
            <a:off x="3808563" y="3943556"/>
            <a:ext cx="0" cy="352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6" idx="0"/>
            <a:endCxn id="77" idx="2"/>
          </p:cNvCxnSpPr>
          <p:nvPr/>
        </p:nvCxnSpPr>
        <p:spPr>
          <a:xfrm flipV="1">
            <a:off x="6983083" y="3821502"/>
            <a:ext cx="0" cy="482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77" idx="0"/>
            <a:endCxn id="71" idx="3"/>
          </p:cNvCxnSpPr>
          <p:nvPr/>
        </p:nvCxnSpPr>
        <p:spPr>
          <a:xfrm rot="16200000" flipV="1">
            <a:off x="4938623" y="1112808"/>
            <a:ext cx="1660585" cy="24283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451527" y="2213391"/>
            <a:ext cx="1063112" cy="461665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지정 키 입력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또는 클릭</a:t>
            </a:r>
            <a:endParaRPr lang="ko-KR" altLang="en-US" sz="12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847273" y="2855619"/>
            <a:ext cx="1063112" cy="461665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지정 키 입력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또는 클릭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4939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블록 생성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블록은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블록을 무작위 순서로 생성한다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매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개째 블록마다 새로운 순서를 부여한다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53" name="직사각형 52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58" name="직사각형 57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63" name="직사각형 62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68" name="직사각형 6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83" name="직사각형 8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88" name="직사각형 8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93" name="직사각형 9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회전되는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회전의 중심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50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517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3518" y="369332"/>
            <a:ext cx="130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 * 600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2776" y="682085"/>
            <a:ext cx="2126710" cy="52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PLAYER</a:t>
            </a:r>
          </a:p>
          <a:p>
            <a:pPr algn="ctr"/>
            <a:r>
              <a:rPr lang="en-US" altLang="ko-KR" dirty="0" smtClean="0"/>
              <a:t>Player ID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Stage XXX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/>
              <a:t>NEW RECORD!</a:t>
            </a:r>
          </a:p>
          <a:p>
            <a:pPr algn="ctr"/>
            <a:r>
              <a:rPr lang="en-US" altLang="ko-KR" dirty="0" smtClean="0"/>
              <a:t>Score</a:t>
            </a:r>
          </a:p>
          <a:p>
            <a:pPr algn="ctr"/>
            <a:r>
              <a:rPr lang="en-US" altLang="ko-KR" dirty="0" smtClean="0"/>
              <a:t>123,456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Lines</a:t>
            </a:r>
          </a:p>
          <a:p>
            <a:pPr algn="ctr"/>
            <a:r>
              <a:rPr lang="en-US" altLang="ko-KR" dirty="0" smtClean="0"/>
              <a:t>0 / 999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77330" y="682085"/>
            <a:ext cx="3442026" cy="52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블록 쌓는 곳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43186" y="682085"/>
            <a:ext cx="3049139" cy="52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11" name="직사각형 10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33" name="직사각형 32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39" name="직사각형 38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44" name="직사각형 4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48" name="직사각형 47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72" name="직사각형 71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77" name="직사각형 76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회전되는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회전의 중심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 * 30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438914" y="1333587"/>
            <a:ext cx="2524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가로</a:t>
            </a:r>
            <a:r>
              <a:rPr lang="en-US" altLang="ko-KR" dirty="0" smtClean="0"/>
              <a:t> 11</a:t>
            </a:r>
            <a:r>
              <a:rPr lang="ko-KR" altLang="en-US" dirty="0" smtClean="0"/>
              <a:t>칸</a:t>
            </a:r>
            <a:endParaRPr lang="en-US" altLang="ko-KR" dirty="0" smtClean="0"/>
          </a:p>
          <a:p>
            <a:r>
              <a:rPr lang="ko-KR" altLang="en-US" dirty="0" smtClean="0"/>
              <a:t>세로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칸</a:t>
            </a:r>
            <a:r>
              <a:rPr lang="en-US" altLang="ko-KR" dirty="0" smtClean="0"/>
              <a:t>(19 + 2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버퍼</a:t>
            </a:r>
            <a:r>
              <a:rPr lang="en-US" altLang="ko-KR" sz="1200" dirty="0" smtClean="0"/>
              <a:t>)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칸 </a:t>
            </a:r>
            <a:r>
              <a:rPr lang="en-US" altLang="ko-KR" dirty="0" smtClean="0"/>
              <a:t>= 40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* 40 </a:t>
            </a:r>
            <a:r>
              <a:rPr lang="en-US" altLang="ko-KR" dirty="0" err="1" smtClean="0"/>
              <a:t>px</a:t>
            </a:r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5874589" y="783406"/>
            <a:ext cx="2786332" cy="776377"/>
            <a:chOff x="5874589" y="1112808"/>
            <a:chExt cx="2786332" cy="776377"/>
          </a:xfrm>
        </p:grpSpPr>
        <p:sp>
          <p:nvSpPr>
            <p:cNvPr id="20" name="직사각형 19"/>
            <p:cNvSpPr/>
            <p:nvPr/>
          </p:nvSpPr>
          <p:spPr>
            <a:xfrm>
              <a:off x="5874589" y="1112808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블럭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659592" y="1112808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659592" y="1448286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</a:t>
              </a:r>
              <a:r>
                <a:rPr lang="ko-KR" altLang="en-US" dirty="0" err="1" smtClean="0"/>
                <a:t>수</a:t>
              </a:r>
              <a:r>
                <a:rPr lang="ko-KR" altLang="en-US" dirty="0" smtClean="0"/>
                <a:t>  </a:t>
              </a:r>
              <a:r>
                <a:rPr lang="en-US" altLang="ko-KR" dirty="0" smtClean="0"/>
                <a:t>( </a:t>
              </a:r>
              <a:r>
                <a:rPr lang="en-US" altLang="ko-KR" dirty="0" err="1" smtClean="0"/>
                <a:t>xx.x</a:t>
              </a:r>
              <a:r>
                <a:rPr lang="en-US" altLang="ko-KR" dirty="0" smtClean="0"/>
                <a:t>%)</a:t>
              </a:r>
              <a:endParaRPr lang="ko-KR" altLang="en-US" dirty="0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874589" y="1663300"/>
            <a:ext cx="2786332" cy="776377"/>
            <a:chOff x="5874589" y="1992702"/>
            <a:chExt cx="2786332" cy="776377"/>
          </a:xfrm>
        </p:grpSpPr>
        <p:sp>
          <p:nvSpPr>
            <p:cNvPr id="128" name="직사각형 127"/>
            <p:cNvSpPr/>
            <p:nvPr/>
          </p:nvSpPr>
          <p:spPr>
            <a:xfrm>
              <a:off x="5874589" y="1992702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블럭</a:t>
              </a:r>
              <a:endParaRPr lang="ko-KR" altLang="en-US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659592" y="1992702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659592" y="2328180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</a:t>
              </a:r>
              <a:r>
                <a:rPr lang="ko-KR" altLang="en-US" dirty="0" err="1" smtClean="0"/>
                <a:t>수</a:t>
              </a:r>
              <a:r>
                <a:rPr lang="ko-KR" altLang="en-US" dirty="0" smtClean="0"/>
                <a:t>  </a:t>
              </a:r>
              <a:r>
                <a:rPr lang="en-US" altLang="ko-KR" dirty="0" smtClean="0"/>
                <a:t>( </a:t>
              </a:r>
              <a:r>
                <a:rPr lang="en-US" altLang="ko-KR" dirty="0" err="1" smtClean="0"/>
                <a:t>xx.x</a:t>
              </a:r>
              <a:r>
                <a:rPr lang="en-US" altLang="ko-KR" dirty="0" smtClean="0"/>
                <a:t>%)</a:t>
              </a:r>
              <a:endParaRPr lang="ko-KR" altLang="en-US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874589" y="2525941"/>
            <a:ext cx="2786332" cy="776377"/>
            <a:chOff x="5874589" y="2855343"/>
            <a:chExt cx="2786332" cy="776377"/>
          </a:xfrm>
        </p:grpSpPr>
        <p:sp>
          <p:nvSpPr>
            <p:cNvPr id="131" name="직사각형 130"/>
            <p:cNvSpPr/>
            <p:nvPr/>
          </p:nvSpPr>
          <p:spPr>
            <a:xfrm>
              <a:off x="5874589" y="2855343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블럭</a:t>
              </a:r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659592" y="2855343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659592" y="3190821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</a:t>
              </a:r>
              <a:r>
                <a:rPr lang="ko-KR" altLang="en-US" dirty="0" err="1" smtClean="0"/>
                <a:t>수</a:t>
              </a:r>
              <a:r>
                <a:rPr lang="ko-KR" altLang="en-US" dirty="0" smtClean="0"/>
                <a:t>  </a:t>
              </a:r>
              <a:r>
                <a:rPr lang="en-US" altLang="ko-KR" dirty="0" smtClean="0"/>
                <a:t>( </a:t>
              </a:r>
              <a:r>
                <a:rPr lang="en-US" altLang="ko-KR" dirty="0" err="1" smtClean="0"/>
                <a:t>xx.x</a:t>
              </a:r>
              <a:r>
                <a:rPr lang="en-US" altLang="ko-KR" dirty="0" smtClean="0"/>
                <a:t>%)</a:t>
              </a:r>
              <a:endParaRPr lang="ko-KR" altLang="en-US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5874589" y="3397209"/>
            <a:ext cx="2786332" cy="776377"/>
            <a:chOff x="5874589" y="3726611"/>
            <a:chExt cx="2786332" cy="776377"/>
          </a:xfrm>
        </p:grpSpPr>
        <p:sp>
          <p:nvSpPr>
            <p:cNvPr id="134" name="직사각형 133"/>
            <p:cNvSpPr/>
            <p:nvPr/>
          </p:nvSpPr>
          <p:spPr>
            <a:xfrm>
              <a:off x="5874589" y="3726611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블럭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659592" y="3726611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659592" y="4062089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</a:t>
              </a:r>
              <a:r>
                <a:rPr lang="ko-KR" altLang="en-US" dirty="0" err="1" smtClean="0"/>
                <a:t>수</a:t>
              </a:r>
              <a:r>
                <a:rPr lang="ko-KR" altLang="en-US" dirty="0" smtClean="0"/>
                <a:t>  </a:t>
              </a:r>
              <a:r>
                <a:rPr lang="en-US" altLang="ko-KR" dirty="0" smtClean="0"/>
                <a:t>( </a:t>
              </a:r>
              <a:r>
                <a:rPr lang="en-US" altLang="ko-KR" dirty="0" err="1" smtClean="0"/>
                <a:t>xx.x</a:t>
              </a:r>
              <a:r>
                <a:rPr lang="en-US" altLang="ko-KR" dirty="0" smtClean="0"/>
                <a:t>%)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74589" y="4248361"/>
            <a:ext cx="2786332" cy="776377"/>
            <a:chOff x="5874589" y="4577763"/>
            <a:chExt cx="2786332" cy="776377"/>
          </a:xfrm>
        </p:grpSpPr>
        <p:sp>
          <p:nvSpPr>
            <p:cNvPr id="137" name="직사각형 136"/>
            <p:cNvSpPr/>
            <p:nvPr/>
          </p:nvSpPr>
          <p:spPr>
            <a:xfrm>
              <a:off x="5874589" y="4577763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블럭</a:t>
              </a:r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6659592" y="4577763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659592" y="4913241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</a:t>
              </a:r>
              <a:r>
                <a:rPr lang="ko-KR" altLang="en-US" dirty="0" err="1" smtClean="0"/>
                <a:t>수</a:t>
              </a:r>
              <a:r>
                <a:rPr lang="ko-KR" altLang="en-US" dirty="0" smtClean="0"/>
                <a:t>  </a:t>
              </a:r>
              <a:r>
                <a:rPr lang="en-US" altLang="ko-KR" dirty="0" smtClean="0"/>
                <a:t>( </a:t>
              </a:r>
              <a:r>
                <a:rPr lang="en-US" altLang="ko-KR" dirty="0" err="1" smtClean="0"/>
                <a:t>xx.x</a:t>
              </a:r>
              <a:r>
                <a:rPr lang="en-US" altLang="ko-KR" dirty="0" smtClean="0"/>
                <a:t>%)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74589" y="5099513"/>
            <a:ext cx="2786332" cy="776377"/>
            <a:chOff x="5874589" y="5428915"/>
            <a:chExt cx="2786332" cy="776377"/>
          </a:xfrm>
        </p:grpSpPr>
        <p:sp>
          <p:nvSpPr>
            <p:cNvPr id="140" name="직사각형 139"/>
            <p:cNvSpPr/>
            <p:nvPr/>
          </p:nvSpPr>
          <p:spPr>
            <a:xfrm>
              <a:off x="5874589" y="5428915"/>
              <a:ext cx="776377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블럭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659592" y="5428915"/>
              <a:ext cx="2001329" cy="77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659592" y="5764393"/>
              <a:ext cx="2001329" cy="22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갯</a:t>
              </a:r>
              <a:r>
                <a:rPr lang="ko-KR" altLang="en-US" dirty="0" err="1" smtClean="0"/>
                <a:t>수</a:t>
              </a:r>
              <a:r>
                <a:rPr lang="ko-KR" altLang="en-US" dirty="0" smtClean="0"/>
                <a:t>  </a:t>
              </a:r>
              <a:r>
                <a:rPr lang="en-US" altLang="ko-KR" dirty="0" smtClean="0"/>
                <a:t>( </a:t>
              </a:r>
              <a:r>
                <a:rPr lang="en-US" altLang="ko-KR" dirty="0" err="1" smtClean="0"/>
                <a:t>xx.x</a:t>
              </a:r>
              <a:r>
                <a:rPr lang="en-US" altLang="ko-KR" dirty="0" smtClean="0"/>
                <a:t>%)</a:t>
              </a:r>
              <a:endParaRPr lang="ko-KR" altLang="en-US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061006" y="1005783"/>
            <a:ext cx="1172311" cy="107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561338" y="71424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Next</a:t>
            </a:r>
            <a:endParaRPr lang="en-US" altLang="ko-KR" dirty="0" smtClean="0"/>
          </a:p>
        </p:txBody>
      </p:sp>
      <p:grpSp>
        <p:nvGrpSpPr>
          <p:cNvPr id="53" name="그룹 52"/>
          <p:cNvGrpSpPr/>
          <p:nvPr/>
        </p:nvGrpSpPr>
        <p:grpSpPr>
          <a:xfrm>
            <a:off x="1477068" y="1117125"/>
            <a:ext cx="569344" cy="854016"/>
            <a:chOff x="9523562" y="3545458"/>
            <a:chExt cx="569344" cy="854016"/>
          </a:xfrm>
        </p:grpSpPr>
        <p:sp>
          <p:nvSpPr>
            <p:cNvPr id="54" name="직사각형 5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48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영역 </a:t>
            </a:r>
            <a:r>
              <a:rPr lang="en-US" altLang="ko-KR" dirty="0" smtClean="0"/>
              <a:t>(10,10 ~ 200,590)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517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2776" y="682085"/>
            <a:ext cx="2126710" cy="52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Stage XXX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/>
              <a:t>NEW RECORD!</a:t>
            </a:r>
          </a:p>
          <a:p>
            <a:pPr algn="ctr"/>
            <a:r>
              <a:rPr lang="en-US" altLang="ko-KR" dirty="0" smtClean="0"/>
              <a:t>Score</a:t>
            </a:r>
          </a:p>
          <a:p>
            <a:pPr algn="ctr"/>
            <a:r>
              <a:rPr lang="en-US" altLang="ko-KR" dirty="0" smtClean="0"/>
              <a:t>123,456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Lines</a:t>
            </a:r>
          </a:p>
          <a:p>
            <a:pPr algn="ctr"/>
            <a:r>
              <a:rPr lang="en-US" altLang="ko-KR" dirty="0" smtClean="0"/>
              <a:t>0 / 999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11" name="직사각형 10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33" name="직사각형 32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39" name="직사각형 38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44" name="직사각형 4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48" name="직사각형 47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72" name="직사각형 71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77" name="직사각형 76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회전되는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회전의 중심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 * 30</a:t>
            </a: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1061006" y="1005783"/>
            <a:ext cx="1172311" cy="107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561338" y="71424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Next</a:t>
            </a:r>
            <a:endParaRPr lang="en-US" altLang="ko-KR" dirty="0" smtClean="0"/>
          </a:p>
        </p:txBody>
      </p:sp>
      <p:grpSp>
        <p:nvGrpSpPr>
          <p:cNvPr id="53" name="그룹 52"/>
          <p:cNvGrpSpPr/>
          <p:nvPr/>
        </p:nvGrpSpPr>
        <p:grpSpPr>
          <a:xfrm>
            <a:off x="1503300" y="1117125"/>
            <a:ext cx="569344" cy="854016"/>
            <a:chOff x="9523562" y="3545458"/>
            <a:chExt cx="569344" cy="854016"/>
          </a:xfrm>
        </p:grpSpPr>
        <p:sp>
          <p:nvSpPr>
            <p:cNvPr id="54" name="직사각형 5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0" y="-5472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영역 </a:t>
            </a:r>
            <a:r>
              <a:rPr lang="en-US" altLang="ko-KR" dirty="0" smtClean="0"/>
              <a:t>(10,10 ~ 200,590)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38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 영역 </a:t>
            </a:r>
            <a:r>
              <a:rPr lang="en-US" altLang="ko-KR" dirty="0" smtClean="0"/>
              <a:t>(210, 10 ~ 580,590)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517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4729" y="682085"/>
            <a:ext cx="3442026" cy="5295423"/>
            <a:chOff x="2277330" y="682085"/>
            <a:chExt cx="3442026" cy="5295423"/>
          </a:xfrm>
        </p:grpSpPr>
        <p:sp>
          <p:nvSpPr>
            <p:cNvPr id="23" name="직사각형 22"/>
            <p:cNvSpPr/>
            <p:nvPr/>
          </p:nvSpPr>
          <p:spPr>
            <a:xfrm>
              <a:off x="2277330" y="682085"/>
              <a:ext cx="3442026" cy="529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블록 쌓는 곳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11958" y="1498767"/>
              <a:ext cx="25249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가로</a:t>
              </a:r>
              <a:r>
                <a:rPr lang="en-US" altLang="ko-KR" dirty="0" smtClean="0"/>
                <a:t> 12</a:t>
              </a:r>
              <a:r>
                <a:rPr lang="ko-KR" altLang="en-US" dirty="0" smtClean="0"/>
                <a:t>칸</a:t>
              </a:r>
              <a:endParaRPr lang="en-US" altLang="ko-KR" dirty="0" smtClean="0"/>
            </a:p>
            <a:p>
              <a:r>
                <a:rPr lang="ko-KR" altLang="en-US" dirty="0" smtClean="0"/>
                <a:t>세로 </a:t>
              </a:r>
              <a:r>
                <a:rPr lang="en-US" altLang="ko-KR" dirty="0" smtClean="0"/>
                <a:t>22</a:t>
              </a:r>
              <a:r>
                <a:rPr lang="ko-KR" altLang="en-US" dirty="0" smtClean="0"/>
                <a:t>칸</a:t>
              </a:r>
              <a:r>
                <a:rPr lang="en-US" altLang="ko-KR" dirty="0" smtClean="0"/>
                <a:t>(20 + 2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버퍼</a:t>
              </a:r>
              <a:r>
                <a:rPr lang="en-US" altLang="ko-KR" sz="1200" dirty="0" smtClean="0"/>
                <a:t>)</a:t>
              </a:r>
              <a:r>
                <a:rPr lang="en-US" altLang="ko-KR" dirty="0" smtClean="0"/>
                <a:t>)</a:t>
              </a:r>
            </a:p>
            <a:p>
              <a:r>
                <a:rPr lang="ko-KR" altLang="en-US" dirty="0" smtClean="0"/>
                <a:t>칸 </a:t>
              </a:r>
              <a:r>
                <a:rPr lang="en-US" altLang="ko-KR" dirty="0" smtClean="0"/>
                <a:t>= 30 </a:t>
              </a:r>
              <a:r>
                <a:rPr lang="en-US" altLang="ko-KR" dirty="0" err="1" smtClean="0"/>
                <a:t>px</a:t>
              </a:r>
              <a:r>
                <a:rPr lang="en-US" altLang="ko-KR" dirty="0" smtClean="0"/>
                <a:t> * 30 </a:t>
              </a:r>
              <a:r>
                <a:rPr lang="en-US" altLang="ko-KR" dirty="0" err="1" smtClean="0"/>
                <a:t>px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08297" y="1272846"/>
            <a:ext cx="3385240" cy="4664385"/>
            <a:chOff x="294557" y="1221089"/>
            <a:chExt cx="3385240" cy="4664385"/>
          </a:xfrm>
        </p:grpSpPr>
        <p:sp>
          <p:nvSpPr>
            <p:cNvPr id="117" name="직사각형 116"/>
            <p:cNvSpPr/>
            <p:nvPr/>
          </p:nvSpPr>
          <p:spPr>
            <a:xfrm>
              <a:off x="29455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0695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1935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3175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138893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351293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563693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776093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985861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98261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2410661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623061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83019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304259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25499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97343" y="249744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97343" y="270984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97343" y="292224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97343" y="313464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97343" y="3341784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97343" y="3554184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97343" y="3766584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97343" y="3978984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97343" y="4188752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297343" y="4401152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7343" y="4613552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97343" y="4825952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97343" y="503308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97343" y="524548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97343" y="5457888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97343" y="143642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97343" y="164882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97343" y="186122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97343" y="207362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97343" y="2280765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97343" y="1221089"/>
              <a:ext cx="212400" cy="217972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467397" y="5673074"/>
              <a:ext cx="212400" cy="2124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8297" y="831207"/>
            <a:ext cx="3385240" cy="435944"/>
            <a:chOff x="208297" y="770825"/>
            <a:chExt cx="3385240" cy="435944"/>
          </a:xfrm>
        </p:grpSpPr>
        <p:grpSp>
          <p:nvGrpSpPr>
            <p:cNvPr id="197" name="그룹 196"/>
            <p:cNvGrpSpPr/>
            <p:nvPr/>
          </p:nvGrpSpPr>
          <p:grpSpPr>
            <a:xfrm>
              <a:off x="208297" y="770825"/>
              <a:ext cx="212400" cy="435944"/>
              <a:chOff x="1689833" y="770825"/>
              <a:chExt cx="212400" cy="435944"/>
            </a:xfrm>
          </p:grpSpPr>
          <p:sp>
            <p:nvSpPr>
              <p:cNvPr id="198" name="직사각형 197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420697" y="770825"/>
              <a:ext cx="212400" cy="435944"/>
              <a:chOff x="1689833" y="770825"/>
              <a:chExt cx="212400" cy="435944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633097" y="770825"/>
              <a:ext cx="212400" cy="435944"/>
              <a:chOff x="1689833" y="770825"/>
              <a:chExt cx="212400" cy="435944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845497" y="770825"/>
              <a:ext cx="212400" cy="435944"/>
              <a:chOff x="1689833" y="770825"/>
              <a:chExt cx="212400" cy="435944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1052633" y="770825"/>
              <a:ext cx="212400" cy="435944"/>
              <a:chOff x="1689833" y="770825"/>
              <a:chExt cx="212400" cy="435944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1265033" y="770825"/>
              <a:ext cx="212400" cy="435944"/>
              <a:chOff x="1689833" y="770825"/>
              <a:chExt cx="212400" cy="435944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>
              <a:off x="1477433" y="770825"/>
              <a:ext cx="212400" cy="435944"/>
              <a:chOff x="1689833" y="770825"/>
              <a:chExt cx="212400" cy="435944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8" name="그룹 217"/>
            <p:cNvGrpSpPr/>
            <p:nvPr/>
          </p:nvGrpSpPr>
          <p:grpSpPr>
            <a:xfrm>
              <a:off x="1689833" y="770825"/>
              <a:ext cx="212400" cy="435944"/>
              <a:chOff x="1689833" y="770825"/>
              <a:chExt cx="212400" cy="435944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1899601" y="770825"/>
              <a:ext cx="212400" cy="435944"/>
              <a:chOff x="1689833" y="770825"/>
              <a:chExt cx="212400" cy="435944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2112001" y="770825"/>
              <a:ext cx="212400" cy="435944"/>
              <a:chOff x="1689833" y="770825"/>
              <a:chExt cx="212400" cy="435944"/>
            </a:xfrm>
          </p:grpSpPr>
          <p:sp>
            <p:nvSpPr>
              <p:cNvPr id="225" name="직사각형 224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>
              <a:off x="2324401" y="770825"/>
              <a:ext cx="212400" cy="435944"/>
              <a:chOff x="1689833" y="770825"/>
              <a:chExt cx="212400" cy="435944"/>
            </a:xfrm>
          </p:grpSpPr>
          <p:sp>
            <p:nvSpPr>
              <p:cNvPr id="228" name="직사각형 227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2536801" y="770825"/>
              <a:ext cx="212400" cy="435944"/>
              <a:chOff x="1689833" y="770825"/>
              <a:chExt cx="212400" cy="435944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>
              <a:off x="2743937" y="770825"/>
              <a:ext cx="212400" cy="435944"/>
              <a:chOff x="1689833" y="770825"/>
              <a:chExt cx="212400" cy="435944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2956337" y="770825"/>
              <a:ext cx="212400" cy="435944"/>
              <a:chOff x="1689833" y="770825"/>
              <a:chExt cx="212400" cy="435944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3168737" y="770825"/>
              <a:ext cx="212400" cy="435944"/>
              <a:chOff x="1689833" y="770825"/>
              <a:chExt cx="212400" cy="435944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3381137" y="770825"/>
              <a:ext cx="212400" cy="435944"/>
              <a:chOff x="1689833" y="770825"/>
              <a:chExt cx="212400" cy="435944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1689833" y="988797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1689833" y="770825"/>
                <a:ext cx="212400" cy="217972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5" name="그룹 244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246" name="직사각형 245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251" name="직사각형 250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256" name="직사각형 255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261" name="직사각형 260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266" name="직사각형 265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0" name="그룹 269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271" name="직사각형 270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5" name="그룹 274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276" name="직사각형 275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0" name="직사각형 279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TextBox 281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회전되는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회전의 중심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284" name="직사각형 283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TextBox 284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83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카운팅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517" y="655608"/>
            <a:ext cx="8704053" cy="53483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0522" y="682085"/>
            <a:ext cx="3049139" cy="5295423"/>
            <a:chOff x="5743186" y="682085"/>
            <a:chExt cx="3049139" cy="5295423"/>
          </a:xfrm>
        </p:grpSpPr>
        <p:sp>
          <p:nvSpPr>
            <p:cNvPr id="24" name="직사각형 23"/>
            <p:cNvSpPr/>
            <p:nvPr/>
          </p:nvSpPr>
          <p:spPr>
            <a:xfrm>
              <a:off x="5743186" y="682085"/>
              <a:ext cx="3049139" cy="5295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5874589" y="783406"/>
              <a:ext cx="2786332" cy="776377"/>
              <a:chOff x="5874589" y="1112808"/>
              <a:chExt cx="2786332" cy="776377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874589" y="1112808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블럭</a:t>
                </a:r>
                <a:endParaRPr lang="ko-KR" altLang="en-US" dirty="0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6659592" y="1112808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659592" y="1448286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</a:t>
                </a:r>
                <a:r>
                  <a:rPr lang="ko-KR" altLang="en-US" dirty="0" err="1" smtClean="0"/>
                  <a:t>수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( </a:t>
                </a:r>
                <a:r>
                  <a:rPr lang="en-US" altLang="ko-KR" dirty="0" err="1" smtClean="0"/>
                  <a:t>xx.x</a:t>
                </a:r>
                <a:r>
                  <a:rPr lang="en-US" altLang="ko-KR" dirty="0" smtClean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5874589" y="1663300"/>
              <a:ext cx="2786332" cy="776377"/>
              <a:chOff x="5874589" y="1992702"/>
              <a:chExt cx="2786332" cy="7763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5874589" y="1992702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블럭</a:t>
                </a:r>
                <a:endParaRPr lang="ko-KR" altLang="en-US" dirty="0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6659592" y="1992702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659592" y="2328180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</a:t>
                </a:r>
                <a:r>
                  <a:rPr lang="ko-KR" altLang="en-US" dirty="0" err="1" smtClean="0"/>
                  <a:t>수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( </a:t>
                </a:r>
                <a:r>
                  <a:rPr lang="en-US" altLang="ko-KR" dirty="0" err="1" smtClean="0"/>
                  <a:t>xx.x</a:t>
                </a:r>
                <a:r>
                  <a:rPr lang="en-US" altLang="ko-KR" dirty="0" smtClean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5874589" y="2525941"/>
              <a:ext cx="2786332" cy="776377"/>
              <a:chOff x="5874589" y="2855343"/>
              <a:chExt cx="2786332" cy="776377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5874589" y="2855343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블럭</a:t>
                </a:r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659592" y="2855343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6659592" y="3190821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</a:t>
                </a:r>
                <a:r>
                  <a:rPr lang="ko-KR" altLang="en-US" dirty="0" err="1" smtClean="0"/>
                  <a:t>수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( </a:t>
                </a:r>
                <a:r>
                  <a:rPr lang="en-US" altLang="ko-KR" dirty="0" err="1" smtClean="0"/>
                  <a:t>xx.x</a:t>
                </a:r>
                <a:r>
                  <a:rPr lang="en-US" altLang="ko-KR" dirty="0" smtClean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5874589" y="3397209"/>
              <a:ext cx="2786332" cy="776377"/>
              <a:chOff x="5874589" y="3726611"/>
              <a:chExt cx="2786332" cy="77637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5874589" y="3726611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블럭</a:t>
                </a:r>
                <a:endParaRPr lang="ko-KR" altLang="en-US" dirty="0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6659592" y="3726611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659592" y="4062089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</a:t>
                </a:r>
                <a:r>
                  <a:rPr lang="ko-KR" altLang="en-US" dirty="0" err="1" smtClean="0"/>
                  <a:t>수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( </a:t>
                </a:r>
                <a:r>
                  <a:rPr lang="en-US" altLang="ko-KR" dirty="0" err="1" smtClean="0"/>
                  <a:t>xx.x</a:t>
                </a:r>
                <a:r>
                  <a:rPr lang="en-US" altLang="ko-KR" dirty="0" smtClean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874589" y="4248361"/>
              <a:ext cx="2786332" cy="776377"/>
              <a:chOff x="5874589" y="4577763"/>
              <a:chExt cx="2786332" cy="776377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5874589" y="4577763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블럭</a:t>
                </a:r>
                <a:endParaRPr lang="ko-KR" altLang="en-US" dirty="0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6659592" y="4577763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6659592" y="4913241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</a:t>
                </a:r>
                <a:r>
                  <a:rPr lang="ko-KR" altLang="en-US" dirty="0" err="1" smtClean="0"/>
                  <a:t>수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( </a:t>
                </a:r>
                <a:r>
                  <a:rPr lang="en-US" altLang="ko-KR" dirty="0" err="1" smtClean="0"/>
                  <a:t>xx.x</a:t>
                </a:r>
                <a:r>
                  <a:rPr lang="en-US" altLang="ko-KR" dirty="0" smtClean="0"/>
                  <a:t>%)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874589" y="5099513"/>
              <a:ext cx="2786332" cy="776377"/>
              <a:chOff x="5874589" y="5428915"/>
              <a:chExt cx="2786332" cy="776377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5874589" y="5428915"/>
                <a:ext cx="776377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블럭</a:t>
                </a:r>
                <a:endParaRPr lang="ko-KR" altLang="en-US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6659592" y="5428915"/>
                <a:ext cx="2001329" cy="776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6659592" y="5764393"/>
                <a:ext cx="2001329" cy="2293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갯</a:t>
                </a:r>
                <a:r>
                  <a:rPr lang="ko-KR" altLang="en-US" dirty="0" err="1" smtClean="0"/>
                  <a:t>수</a:t>
                </a:r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( </a:t>
                </a:r>
                <a:r>
                  <a:rPr lang="en-US" altLang="ko-KR" dirty="0" err="1" smtClean="0"/>
                  <a:t>xx.x</a:t>
                </a:r>
                <a:r>
                  <a:rPr lang="en-US" altLang="ko-KR" dirty="0" smtClean="0"/>
                  <a:t>%)</a:t>
                </a:r>
                <a:endParaRPr lang="ko-KR" altLang="en-US" dirty="0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84" name="직사각형 83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89" name="직사각형 88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94" name="직사각형 93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99" name="직사각형 98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110" name="직사각형 109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115" name="직사각형 114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120" name="직사각형 119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회전되는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회전의 중심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기능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11" name="직사각형 10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33" name="직사각형 32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39" name="직사각형 38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44" name="직사각형 43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48" name="직사각형 47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72" name="직사각형 71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77" name="직사각형 76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회전되는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회전의 중심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 * 30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블록 이동</a:t>
            </a:r>
            <a:endParaRPr lang="en-US" altLang="ko-KR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Key </a:t>
            </a:r>
            <a:r>
              <a:rPr lang="ko-KR" altLang="en-US" sz="1400" dirty="0" smtClean="0"/>
              <a:t>입력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←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화상표</a:t>
            </a:r>
            <a:r>
              <a:rPr lang="ko-KR" altLang="en-US" sz="1400" dirty="0" smtClean="0"/>
              <a:t> 좌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또는 →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화살표 우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기능의 실행 </a:t>
            </a:r>
            <a:r>
              <a:rPr lang="en-US" altLang="ko-KR" sz="1400" dirty="0" smtClean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입력된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에 따라 왼쪽 또는 오른쪽으로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칸 이동한다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왼쪽 끝 또는 오른쪽 끝에 닿을 경우 더 이상 이동하지 않는다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회전</a:t>
            </a:r>
            <a:endParaRPr lang="en-US" altLang="ko-KR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Key</a:t>
            </a:r>
            <a:r>
              <a:rPr lang="ko-KR" altLang="en-US" sz="1400" dirty="0" smtClean="0"/>
              <a:t> 입력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화살표 위</a:t>
            </a:r>
            <a:r>
              <a:rPr lang="en-US" altLang="ko-KR" sz="1400" dirty="0" smtClean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기능의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</a:t>
            </a:r>
            <a:r>
              <a:rPr lang="en-US" altLang="ko-KR" sz="1400" dirty="0" smtClean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Key </a:t>
            </a:r>
            <a:r>
              <a:rPr lang="ko-KR" altLang="en-US" sz="1400" dirty="0" smtClean="0"/>
              <a:t>입력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회전의 중심 블록을 기준으로 시계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↑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방향으로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90</a:t>
            </a:r>
            <a:r>
              <a:rPr lang="ko-KR" altLang="en-US" sz="1400" dirty="0" smtClean="0"/>
              <a:t>도 회전시킨다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회전의 중심 블록은 회전하지 않는다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회전 불가한 블록일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회전하지 않는다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빠르게 내리기</a:t>
            </a:r>
            <a:endParaRPr lang="en-US" altLang="ko-KR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Key</a:t>
            </a:r>
            <a:r>
              <a:rPr lang="ko-KR" altLang="en-US" sz="1400" dirty="0" smtClean="0"/>
              <a:t> 입력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↓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화살표 아래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기능의 실행 </a:t>
            </a:r>
            <a:r>
              <a:rPr lang="en-US" altLang="ko-KR" sz="1400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Key </a:t>
            </a:r>
            <a:r>
              <a:rPr lang="ko-KR" altLang="en-US" sz="1400" dirty="0" smtClean="0"/>
              <a:t>입력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바로 한 칸 아래로 내린다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키가 계속 눌려있다면 연속으로 내려간다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대기 시간 있음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강제 내리기</a:t>
            </a:r>
            <a:endParaRPr lang="en-US" altLang="ko-KR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Key </a:t>
            </a:r>
            <a:r>
              <a:rPr lang="ko-KR" altLang="en-US" sz="1400" dirty="0" smtClean="0"/>
              <a:t>입력 </a:t>
            </a:r>
            <a:r>
              <a:rPr lang="en-US" altLang="ko-KR" sz="1400" dirty="0" smtClean="0"/>
              <a:t>: Space Bar (</a:t>
            </a:r>
            <a:r>
              <a:rPr lang="ko-KR" altLang="en-US" sz="1400" dirty="0" smtClean="0"/>
              <a:t>스페이스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바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기능의 실행 </a:t>
            </a:r>
            <a:r>
              <a:rPr lang="en-US" altLang="ko-KR" sz="1400" dirty="0" smtClean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키 입력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위치에서 바닥을 향해 즉시 이동한다</a:t>
            </a:r>
            <a:r>
              <a:rPr lang="en-US" altLang="ko-KR" sz="1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바닥 이동 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한 곳이라도 충돌하는 지점이 있다면 그 자리에서 멈춘다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8402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기능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라인 삭제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Key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자동으로 진행된다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기능의 실행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가로 한 라인이 모두 채워졌을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라인의 블록을 모두 지운다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점수를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점 올린다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목표 라인 수를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감소시킨다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오버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키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자동으로 진행된다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기능의 실행 </a:t>
            </a:r>
            <a:r>
              <a:rPr lang="en-US" altLang="ko-KR" dirty="0" smtClean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블록이 지정된 최고점</a:t>
            </a:r>
            <a:r>
              <a:rPr lang="en-US" altLang="ko-KR" dirty="0" smtClean="0"/>
              <a:t>(20</a:t>
            </a:r>
            <a:r>
              <a:rPr lang="ko-KR" altLang="en-US" dirty="0" smtClean="0"/>
              <a:t>번 라인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도달했을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오버가 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가장 아래쪽 줄부터 회색으로 변한다</a:t>
            </a:r>
            <a:r>
              <a:rPr lang="en-US" altLang="ko-KR" dirty="0" smtClean="0"/>
              <a:t>. (Optional)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화면에 게임 오버 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일정 시간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 후 스코어 화면으로 이동한다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grpSp>
        <p:nvGrpSpPr>
          <p:cNvPr id="51" name="그룹 50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53" name="직사각형 52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58" name="직사각형 57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63" name="직사각형 62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68" name="직사각형 6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83" name="직사각형 8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88" name="직사각형 8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93" name="직사각형 9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회전되는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회전의 중심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1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기능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고스트</a:t>
            </a:r>
            <a:r>
              <a:rPr lang="ko-KR" altLang="en-US" dirty="0" smtClean="0"/>
              <a:t> 블록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유저의 블록이 낙하 하게 될 위치에 미리 보여지는 블록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유저의 블록이 낙하하면 사라진다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낙하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 블록이 </a:t>
            </a:r>
            <a:r>
              <a:rPr lang="ko-KR" altLang="en-US" dirty="0" err="1" smtClean="0"/>
              <a:t>고스트</a:t>
            </a:r>
            <a:r>
              <a:rPr lang="ko-KR" altLang="en-US" dirty="0" smtClean="0"/>
              <a:t> 블록의 위에 오도록 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53" name="직사각형 52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58" name="직사각형 57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63" name="직사각형 62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68" name="직사각형 6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83" name="직사각형 8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</p:grpSpPr>
        <p:sp>
          <p:nvSpPr>
            <p:cNvPr id="88" name="직사각형 8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93" name="직사각형 9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회전되는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회전의 중심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83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396" y="456404"/>
            <a:ext cx="910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블록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중심으로 블록을 생성한다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블록 클래스에서 블록의 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충돌을 검사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적용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523562" y="2096219"/>
            <a:ext cx="1138688" cy="284672"/>
            <a:chOff x="9523562" y="1000664"/>
            <a:chExt cx="1138688" cy="284672"/>
          </a:xfrm>
        </p:grpSpPr>
        <p:sp>
          <p:nvSpPr>
            <p:cNvPr id="53" name="직사각형 52"/>
            <p:cNvSpPr/>
            <p:nvPr/>
          </p:nvSpPr>
          <p:spPr>
            <a:xfrm>
              <a:off x="9523562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808234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092906" y="1000664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77578" y="1000664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523562" y="2648309"/>
            <a:ext cx="569344" cy="569344"/>
            <a:chOff x="9523562" y="1552754"/>
            <a:chExt cx="569344" cy="569344"/>
          </a:xfrm>
          <a:solidFill>
            <a:srgbClr val="FF0000"/>
          </a:solidFill>
        </p:grpSpPr>
        <p:sp>
          <p:nvSpPr>
            <p:cNvPr id="58" name="직사각형 57"/>
            <p:cNvSpPr/>
            <p:nvPr/>
          </p:nvSpPr>
          <p:spPr>
            <a:xfrm>
              <a:off x="9523562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08234" y="1552754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23562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808234" y="1837426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10636371" y="2648309"/>
            <a:ext cx="569344" cy="854016"/>
            <a:chOff x="9523562" y="2406770"/>
            <a:chExt cx="569344" cy="854016"/>
          </a:xfrm>
          <a:solidFill>
            <a:srgbClr val="00B050"/>
          </a:solidFill>
        </p:grpSpPr>
        <p:sp>
          <p:nvSpPr>
            <p:cNvPr id="63" name="직사각형 62"/>
            <p:cNvSpPr/>
            <p:nvPr/>
          </p:nvSpPr>
          <p:spPr>
            <a:xfrm>
              <a:off x="9808234" y="2976114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08234" y="240677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523562" y="2691442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808234" y="2691442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523562" y="3769743"/>
            <a:ext cx="569344" cy="854016"/>
            <a:chOff x="9523562" y="3545458"/>
            <a:chExt cx="569344" cy="854016"/>
          </a:xfrm>
        </p:grpSpPr>
        <p:sp>
          <p:nvSpPr>
            <p:cNvPr id="68" name="직사각형 6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9523562" y="4908431"/>
            <a:ext cx="854016" cy="569344"/>
            <a:chOff x="9523562" y="4684146"/>
            <a:chExt cx="854016" cy="569344"/>
          </a:xfrm>
        </p:grpSpPr>
        <p:sp>
          <p:nvSpPr>
            <p:cNvPr id="83" name="직사각형 8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 flipH="1">
            <a:off x="10946922" y="3769743"/>
            <a:ext cx="569344" cy="854016"/>
            <a:chOff x="9523562" y="3545458"/>
            <a:chExt cx="569344" cy="854016"/>
          </a:xfrm>
          <a:solidFill>
            <a:schemeClr val="accent1"/>
          </a:solidFill>
        </p:grpSpPr>
        <p:sp>
          <p:nvSpPr>
            <p:cNvPr id="88" name="직사각형 87"/>
            <p:cNvSpPr/>
            <p:nvPr/>
          </p:nvSpPr>
          <p:spPr>
            <a:xfrm>
              <a:off x="9523562" y="4114802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808234" y="3545458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523562" y="3830130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808234" y="3830130"/>
              <a:ext cx="284672" cy="284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flipH="1">
            <a:off x="10946922" y="4908431"/>
            <a:ext cx="854016" cy="569344"/>
            <a:chOff x="9523562" y="4684146"/>
            <a:chExt cx="854016" cy="569344"/>
          </a:xfrm>
        </p:grpSpPr>
        <p:sp>
          <p:nvSpPr>
            <p:cNvPr id="93" name="직사각형 92"/>
            <p:cNvSpPr/>
            <p:nvPr/>
          </p:nvSpPr>
          <p:spPr>
            <a:xfrm>
              <a:off x="10092906" y="4684146"/>
              <a:ext cx="284672" cy="2846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808234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523562" y="4684146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092906" y="4968818"/>
              <a:ext cx="284672" cy="284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9523562" y="974789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523562" y="1518253"/>
            <a:ext cx="284672" cy="2846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023894" y="9747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회전되는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023894" y="14759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회전의 중심 </a:t>
            </a:r>
            <a:r>
              <a:rPr lang="ko-KR" altLang="en-US" dirty="0" err="1" smtClean="0"/>
              <a:t>블럭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9523562" y="456404"/>
            <a:ext cx="284672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023894" y="41407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 *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15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568</Words>
  <Application>Microsoft Office PowerPoint</Application>
  <PresentationFormat>와이드스크린</PresentationFormat>
  <Paragraphs>165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2018-07-24T04:19:36Z</dcterms:created>
  <dcterms:modified xsi:type="dcterms:W3CDTF">2018-07-24T07:16:16Z</dcterms:modified>
</cp:coreProperties>
</file>