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8" r:id="rId2"/>
    <p:sldId id="265" r:id="rId3"/>
    <p:sldId id="268" r:id="rId4"/>
    <p:sldId id="266" r:id="rId5"/>
    <p:sldId id="267" r:id="rId6"/>
    <p:sldId id="269" r:id="rId7"/>
    <p:sldId id="270" r:id="rId8"/>
    <p:sldId id="27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28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8" autoAdjust="0"/>
    <p:restoredTop sz="94614" autoAdjust="0"/>
  </p:normalViewPr>
  <p:slideViewPr>
    <p:cSldViewPr snapToGrid="0">
      <p:cViewPr varScale="1">
        <p:scale>
          <a:sx n="108" d="100"/>
          <a:sy n="108" d="100"/>
        </p:scale>
        <p:origin x="18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502626-CB0B-43C3-AFF2-8A87A50F75EE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D2F18-6F55-40D0-8472-53B33B2A85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951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47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18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749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202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66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638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698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73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92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169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443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8208E-8102-46A5-B30B-E4A25C342D31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430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59A327-6452-4580-976C-0CC9E813D81D}"/>
              </a:ext>
            </a:extLst>
          </p:cNvPr>
          <p:cNvSpPr txBox="1"/>
          <p:nvPr/>
        </p:nvSpPr>
        <p:spPr>
          <a:xfrm>
            <a:off x="649799" y="1947476"/>
            <a:ext cx="125867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1. </a:t>
            </a:r>
            <a:r>
              <a:rPr lang="ko-KR" altLang="en-US" sz="1350" dirty="0"/>
              <a:t>화살표 의미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3A74253-5F20-468D-A5F2-9F57737D12AD}"/>
              </a:ext>
            </a:extLst>
          </p:cNvPr>
          <p:cNvGrpSpPr/>
          <p:nvPr/>
        </p:nvGrpSpPr>
        <p:grpSpPr>
          <a:xfrm>
            <a:off x="689362" y="2343885"/>
            <a:ext cx="2410499" cy="1313773"/>
            <a:chOff x="771524" y="1952437"/>
            <a:chExt cx="3213998" cy="1751697"/>
          </a:xfrm>
        </p:grpSpPr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20CAA98E-CAC8-468E-970F-420B9EE940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524" y="2164893"/>
              <a:ext cx="1671345" cy="9524"/>
            </a:xfrm>
            <a:prstGeom prst="straightConnector1">
              <a:avLst/>
            </a:prstGeom>
            <a:ln w="635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961C6B1F-802F-4771-A832-36A50C0A3A0F}"/>
                </a:ext>
              </a:extLst>
            </p:cNvPr>
            <p:cNvCxnSpPr>
              <a:cxnSpLocks/>
            </p:cNvCxnSpPr>
            <p:nvPr/>
          </p:nvCxnSpPr>
          <p:spPr>
            <a:xfrm>
              <a:off x="771524" y="2701009"/>
              <a:ext cx="1671345" cy="0"/>
            </a:xfrm>
            <a:prstGeom prst="straightConnector1">
              <a:avLst/>
            </a:prstGeom>
            <a:ln w="63500">
              <a:solidFill>
                <a:schemeClr val="accent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0248864D-37CB-46D8-BA8A-35664EA8C2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524" y="3227602"/>
              <a:ext cx="1671345" cy="1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868C12-EEF2-443E-9F13-0B5E5D1D6920}"/>
                </a:ext>
              </a:extLst>
            </p:cNvPr>
            <p:cNvSpPr txBox="1"/>
            <p:nvPr/>
          </p:nvSpPr>
          <p:spPr>
            <a:xfrm>
              <a:off x="2546666" y="1952437"/>
              <a:ext cx="82544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50" dirty="0" err="1"/>
                <a:t>magin</a:t>
              </a:r>
              <a:endParaRPr lang="ko-KR" altLang="en-US" sz="135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96D4C98-603C-43EB-A9ED-444B464B3CB2}"/>
                </a:ext>
              </a:extLst>
            </p:cNvPr>
            <p:cNvSpPr txBox="1"/>
            <p:nvPr/>
          </p:nvSpPr>
          <p:spPr>
            <a:xfrm>
              <a:off x="2546666" y="2490510"/>
              <a:ext cx="1007113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50" dirty="0"/>
                <a:t>padding</a:t>
              </a:r>
              <a:endParaRPr lang="ko-KR" altLang="en-US" sz="135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968E819-F3F6-4DD6-9B98-CB7BD3A8D492}"/>
                </a:ext>
              </a:extLst>
            </p:cNvPr>
            <p:cNvSpPr txBox="1"/>
            <p:nvPr/>
          </p:nvSpPr>
          <p:spPr>
            <a:xfrm>
              <a:off x="2546666" y="3027026"/>
              <a:ext cx="1438856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50" dirty="0" err="1"/>
                <a:t>width,height</a:t>
              </a:r>
              <a:endParaRPr lang="en-US" altLang="ko-KR" sz="1350" dirty="0"/>
            </a:p>
            <a:p>
              <a:endParaRPr lang="ko-KR" altLang="en-US" sz="135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2BEBB56-5C3A-4351-8C4D-579D5443A104}"/>
              </a:ext>
            </a:extLst>
          </p:cNvPr>
          <p:cNvSpPr txBox="1"/>
          <p:nvPr/>
        </p:nvSpPr>
        <p:spPr>
          <a:xfrm>
            <a:off x="2900363" y="1107282"/>
            <a:ext cx="284404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/>
              <a:t>문제 풀기 전 필독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28B320-001E-4733-9D43-A90F051E034F}"/>
              </a:ext>
            </a:extLst>
          </p:cNvPr>
          <p:cNvSpPr txBox="1"/>
          <p:nvPr/>
        </p:nvSpPr>
        <p:spPr>
          <a:xfrm>
            <a:off x="649799" y="4513703"/>
            <a:ext cx="279756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2. </a:t>
            </a:r>
            <a:r>
              <a:rPr lang="ko-KR" altLang="en-US" sz="1350" dirty="0"/>
              <a:t>최대한 할 수 있는 만큼 도전하기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558D4F-EAE1-4008-A7AD-451F60250C41}"/>
              </a:ext>
            </a:extLst>
          </p:cNvPr>
          <p:cNvSpPr txBox="1"/>
          <p:nvPr/>
        </p:nvSpPr>
        <p:spPr>
          <a:xfrm>
            <a:off x="649800" y="4955992"/>
            <a:ext cx="43941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3. </a:t>
            </a:r>
            <a:r>
              <a:rPr lang="ko-KR" altLang="en-US" sz="1350" dirty="0"/>
              <a:t>파워포인트 화면과 실제 구현화면이 다소 다를 수 있음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5C44275-BE72-9703-019B-D4F26C21D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317" y="828981"/>
            <a:ext cx="1516325" cy="1672209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636BF3EA-11F3-1DDB-3D5D-6941DF69B99F}"/>
              </a:ext>
            </a:extLst>
          </p:cNvPr>
          <p:cNvSpPr/>
          <p:nvPr/>
        </p:nvSpPr>
        <p:spPr>
          <a:xfrm>
            <a:off x="763057" y="3638653"/>
            <a:ext cx="1179814" cy="478641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43A684-C391-276F-4CAC-C40B3E9E64C5}"/>
              </a:ext>
            </a:extLst>
          </p:cNvPr>
          <p:cNvSpPr txBox="1"/>
          <p:nvPr/>
        </p:nvSpPr>
        <p:spPr>
          <a:xfrm>
            <a:off x="2020719" y="3680853"/>
            <a:ext cx="117397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Flex container</a:t>
            </a:r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3391304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0446F3-9EF9-874E-AEF3-FD531311A8E1}"/>
              </a:ext>
            </a:extLst>
          </p:cNvPr>
          <p:cNvSpPr txBox="1"/>
          <p:nvPr/>
        </p:nvSpPr>
        <p:spPr>
          <a:xfrm>
            <a:off x="176861" y="3838529"/>
            <a:ext cx="6721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위 레이아웃을 만들어 보겠습니다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/>
              <a:t>1. </a:t>
            </a:r>
            <a:r>
              <a:rPr lang="ko-KR" altLang="en-US" sz="1000" dirty="0"/>
              <a:t>아래 그림 처럼 총 </a:t>
            </a:r>
            <a:r>
              <a:rPr lang="en-US" altLang="ko-KR" sz="1000" dirty="0"/>
              <a:t>4</a:t>
            </a:r>
            <a:r>
              <a:rPr lang="ko-KR" altLang="en-US" sz="1000" dirty="0"/>
              <a:t>개의 </a:t>
            </a:r>
            <a:r>
              <a:rPr lang="en-US" altLang="ko-KR" sz="1000" dirty="0"/>
              <a:t>div</a:t>
            </a:r>
            <a:r>
              <a:rPr lang="ko-KR" altLang="en-US" sz="1000" dirty="0"/>
              <a:t>가 필요합니다</a:t>
            </a:r>
            <a:r>
              <a:rPr lang="en-US" altLang="ko-KR" sz="1000" dirty="0"/>
              <a:t>. </a:t>
            </a:r>
            <a:r>
              <a:rPr lang="ko-KR" altLang="en-US" sz="1000" dirty="0"/>
              <a:t>부모 태그 </a:t>
            </a:r>
            <a:r>
              <a:rPr lang="en-US" altLang="ko-KR" sz="1000" dirty="0"/>
              <a:t>1</a:t>
            </a:r>
            <a:r>
              <a:rPr lang="ko-KR" altLang="en-US" sz="1000" dirty="0"/>
              <a:t>개와 자식 태그 </a:t>
            </a:r>
            <a:r>
              <a:rPr lang="en-US" altLang="ko-KR" sz="1000" dirty="0"/>
              <a:t>3</a:t>
            </a:r>
            <a:r>
              <a:rPr lang="ko-KR" altLang="en-US" sz="1000" dirty="0"/>
              <a:t>개입니다</a:t>
            </a:r>
            <a:endParaRPr lang="en-US" altLang="ko-KR" sz="10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31D3CDB-CBA5-A99A-6C5A-94CB8A93213B}"/>
              </a:ext>
            </a:extLst>
          </p:cNvPr>
          <p:cNvGrpSpPr/>
          <p:nvPr/>
        </p:nvGrpSpPr>
        <p:grpSpPr>
          <a:xfrm>
            <a:off x="0" y="1309228"/>
            <a:ext cx="9143999" cy="2014532"/>
            <a:chOff x="0" y="1999450"/>
            <a:chExt cx="9143999" cy="201453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37F14CB-BE2A-ACBD-7FE0-BF6ADBEAE662}"/>
                </a:ext>
              </a:extLst>
            </p:cNvPr>
            <p:cNvSpPr/>
            <p:nvPr/>
          </p:nvSpPr>
          <p:spPr>
            <a:xfrm>
              <a:off x="0" y="1999450"/>
              <a:ext cx="9143999" cy="97654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46A5649-0700-990C-DD0F-FBC689ADD7AD}"/>
                </a:ext>
              </a:extLst>
            </p:cNvPr>
            <p:cNvSpPr/>
            <p:nvPr/>
          </p:nvSpPr>
          <p:spPr>
            <a:xfrm>
              <a:off x="727969" y="2208074"/>
              <a:ext cx="1518082" cy="55929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5136475-F71D-8442-1CD1-B94A5C19CEF3}"/>
                </a:ext>
              </a:extLst>
            </p:cNvPr>
            <p:cNvSpPr/>
            <p:nvPr/>
          </p:nvSpPr>
          <p:spPr>
            <a:xfrm>
              <a:off x="3741245" y="2208074"/>
              <a:ext cx="1518082" cy="55929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E90E5E0-E59B-069A-3890-E564542E3EF9}"/>
                </a:ext>
              </a:extLst>
            </p:cNvPr>
            <p:cNvSpPr/>
            <p:nvPr/>
          </p:nvSpPr>
          <p:spPr>
            <a:xfrm>
              <a:off x="6814744" y="2208074"/>
              <a:ext cx="1518082" cy="55929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01982B63-756F-25E6-2776-EE4CD430D915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1506021" y="3269198"/>
              <a:ext cx="914879" cy="328468"/>
            </a:xfrm>
            <a:prstGeom prst="bentConnector2">
              <a:avLst/>
            </a:prstGeom>
            <a:ln w="22225">
              <a:solidFill>
                <a:schemeClr val="accent1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연결선: 꺾임 11">
              <a:extLst>
                <a:ext uri="{FF2B5EF4-FFF2-40B4-BE49-F238E27FC236}">
                  <a16:creationId xmlns:a16="http://schemas.microsoft.com/office/drawing/2014/main" id="{CC23B696-4288-E9BD-CC23-976471BE6036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4330953" y="2863915"/>
              <a:ext cx="810563" cy="328468"/>
            </a:xfrm>
            <a:prstGeom prst="bentConnector3">
              <a:avLst>
                <a:gd name="adj1" fmla="val 50000"/>
              </a:avLst>
            </a:prstGeom>
            <a:ln w="22225">
              <a:solidFill>
                <a:schemeClr val="accent1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3F04129-FFF7-DFEC-6615-D5DCF3E028EB}"/>
                </a:ext>
              </a:extLst>
            </p:cNvPr>
            <p:cNvSpPr txBox="1"/>
            <p:nvPr/>
          </p:nvSpPr>
          <p:spPr>
            <a:xfrm>
              <a:off x="2143000" y="3767761"/>
              <a:ext cx="32203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부모태그 클래스 이름은 </a:t>
              </a:r>
              <a:r>
                <a:rPr lang="en-US" altLang="ko-KR" sz="1000" dirty="0"/>
                <a:t>‘</a:t>
              </a:r>
              <a:r>
                <a:rPr lang="en-US" altLang="ko-KR" sz="1000" b="1" dirty="0"/>
                <a:t>container’</a:t>
              </a:r>
              <a:r>
                <a:rPr lang="ko-KR" altLang="en-US" sz="1000" dirty="0"/>
                <a:t> 라고 가정합니다</a:t>
              </a:r>
              <a:r>
                <a:rPr lang="en-US" altLang="ko-KR" sz="1000" dirty="0"/>
                <a:t>.</a:t>
              </a:r>
              <a:endParaRPr lang="ko-KR" altLang="en-US" sz="10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EBABB80-73D5-D44D-D172-F3B67583DD97}"/>
                </a:ext>
              </a:extLst>
            </p:cNvPr>
            <p:cNvSpPr txBox="1"/>
            <p:nvPr/>
          </p:nvSpPr>
          <p:spPr>
            <a:xfrm>
              <a:off x="4994211" y="3312915"/>
              <a:ext cx="32203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자식태그 클래스 이름은 </a:t>
              </a:r>
              <a:r>
                <a:rPr lang="en-US" altLang="ko-KR" sz="1000" dirty="0"/>
                <a:t>‘</a:t>
              </a:r>
              <a:r>
                <a:rPr lang="en-US" altLang="ko-KR" sz="1000" b="1" dirty="0"/>
                <a:t>item’</a:t>
              </a:r>
              <a:r>
                <a:rPr lang="ko-KR" altLang="en-US" sz="1000" dirty="0"/>
                <a:t> 라고 가정합니다</a:t>
              </a:r>
              <a:r>
                <a:rPr lang="en-US" altLang="ko-KR" sz="1000" dirty="0"/>
                <a:t>.</a:t>
              </a:r>
              <a:endParaRPr lang="ko-KR" altLang="en-US" sz="1000" dirty="0"/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E15FEC8D-CE70-86AA-614E-01B59A56A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06" y="4511093"/>
            <a:ext cx="3238500" cy="1438275"/>
          </a:xfrm>
          <a:prstGeom prst="rect">
            <a:avLst/>
          </a:prstGeom>
        </p:spPr>
      </p:pic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285813CD-11B0-82F8-5098-3C1C5BFEEAF1}"/>
              </a:ext>
            </a:extLst>
          </p:cNvPr>
          <p:cNvCxnSpPr>
            <a:cxnSpLocks/>
          </p:cNvCxnSpPr>
          <p:nvPr/>
        </p:nvCxnSpPr>
        <p:spPr bwMode="auto">
          <a:xfrm>
            <a:off x="2412164" y="4811697"/>
            <a:ext cx="2250483" cy="418533"/>
          </a:xfrm>
          <a:prstGeom prst="bentConnector3">
            <a:avLst>
              <a:gd name="adj1" fmla="val 59073"/>
            </a:avLst>
          </a:prstGeom>
          <a:ln w="22225">
            <a:solidFill>
              <a:srgbClr val="FF0000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8DD9357D-B23F-9E75-FBE2-622E7BA35DF1}"/>
              </a:ext>
            </a:extLst>
          </p:cNvPr>
          <p:cNvCxnSpPr>
            <a:cxnSpLocks/>
          </p:cNvCxnSpPr>
          <p:nvPr/>
        </p:nvCxnSpPr>
        <p:spPr bwMode="auto">
          <a:xfrm>
            <a:off x="2249803" y="5380532"/>
            <a:ext cx="2250483" cy="418533"/>
          </a:xfrm>
          <a:prstGeom prst="bentConnector3">
            <a:avLst>
              <a:gd name="adj1" fmla="val 24359"/>
            </a:avLst>
          </a:prstGeom>
          <a:ln w="22225">
            <a:solidFill>
              <a:srgbClr val="FF0000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9146F0-0B59-319D-22EF-96070960A9BF}"/>
              </a:ext>
            </a:extLst>
          </p:cNvPr>
          <p:cNvSpPr txBox="1"/>
          <p:nvPr/>
        </p:nvSpPr>
        <p:spPr>
          <a:xfrm>
            <a:off x="4662647" y="5093927"/>
            <a:ext cx="13919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Container</a:t>
            </a:r>
            <a:r>
              <a:rPr lang="ko-KR" altLang="en-US" sz="1000" dirty="0"/>
              <a:t>는 부모태그</a:t>
            </a:r>
            <a:endParaRPr lang="en-US" altLang="ko-KR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7E824F-EE1B-8C15-B6FD-A97A93D54B73}"/>
              </a:ext>
            </a:extLst>
          </p:cNvPr>
          <p:cNvSpPr txBox="1"/>
          <p:nvPr/>
        </p:nvSpPr>
        <p:spPr>
          <a:xfrm>
            <a:off x="4500286" y="5691469"/>
            <a:ext cx="13919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Item</a:t>
            </a:r>
            <a:r>
              <a:rPr lang="ko-KR" altLang="en-US" sz="1000" dirty="0"/>
              <a:t>은 자식태그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595588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36075-8F9E-4CD7-2F74-7334599D92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63941FE-E491-CAC6-035F-062406585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37" y="833159"/>
            <a:ext cx="2705100" cy="10191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3C697A-56C1-0F1E-F356-AC0131033121}"/>
              </a:ext>
            </a:extLst>
          </p:cNvPr>
          <p:cNvSpPr txBox="1"/>
          <p:nvPr/>
        </p:nvSpPr>
        <p:spPr>
          <a:xfrm>
            <a:off x="600537" y="344272"/>
            <a:ext cx="6721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/>
          </a:p>
          <a:p>
            <a:r>
              <a:rPr lang="en-US" altLang="ko-KR" sz="1000" dirty="0"/>
              <a:t>2. </a:t>
            </a:r>
            <a:r>
              <a:rPr lang="ko-KR" altLang="en-US" sz="1000" dirty="0"/>
              <a:t>부모태그에 </a:t>
            </a:r>
            <a:r>
              <a:rPr lang="en-US" altLang="ko-KR" sz="1000" dirty="0"/>
              <a:t>display: flex</a:t>
            </a:r>
            <a:r>
              <a:rPr lang="ko-KR" altLang="en-US" sz="1000" dirty="0"/>
              <a:t>를 합니다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  <a:endParaRPr lang="en-US" altLang="ko-KR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719B5C-EAD9-B4FB-A5EA-460D10ECCF51}"/>
              </a:ext>
            </a:extLst>
          </p:cNvPr>
          <p:cNvSpPr txBox="1"/>
          <p:nvPr/>
        </p:nvSpPr>
        <p:spPr>
          <a:xfrm>
            <a:off x="600537" y="1941111"/>
            <a:ext cx="6721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/>
          </a:p>
          <a:p>
            <a:r>
              <a:rPr lang="en-US" altLang="ko-KR" sz="1000" dirty="0"/>
              <a:t>3. </a:t>
            </a:r>
            <a:r>
              <a:rPr lang="ko-KR" altLang="en-US" sz="1000" dirty="0"/>
              <a:t>자식태그에 크기를 지정합니다</a:t>
            </a:r>
            <a:r>
              <a:rPr lang="en-US" altLang="ko-KR" sz="1000" dirty="0"/>
              <a:t>. flex : 0 0 10wv</a:t>
            </a:r>
            <a:r>
              <a:rPr lang="ko-KR" altLang="en-US" sz="1000" dirty="0"/>
              <a:t> 를 입력합니다</a:t>
            </a:r>
            <a:r>
              <a:rPr lang="en-US" altLang="ko-KR" sz="1000" dirty="0"/>
              <a:t>.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F759E74-F2D2-4044-8C36-3D4562A3E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37" y="2510161"/>
            <a:ext cx="2733675" cy="914400"/>
          </a:xfrm>
          <a:prstGeom prst="rect">
            <a:avLst/>
          </a:prstGeom>
        </p:spPr>
      </p:pic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E46136D7-B406-29E0-AC5C-BF66986CF201}"/>
              </a:ext>
            </a:extLst>
          </p:cNvPr>
          <p:cNvCxnSpPr>
            <a:cxnSpLocks/>
          </p:cNvCxnSpPr>
          <p:nvPr/>
        </p:nvCxnSpPr>
        <p:spPr bwMode="auto">
          <a:xfrm>
            <a:off x="2281561" y="2858610"/>
            <a:ext cx="2334827" cy="266330"/>
          </a:xfrm>
          <a:prstGeom prst="bentConnector3">
            <a:avLst>
              <a:gd name="adj1" fmla="val 50000"/>
            </a:avLst>
          </a:prstGeom>
          <a:ln w="22225">
            <a:solidFill>
              <a:srgbClr val="FF0000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19D0ADB-6F34-69CF-8792-4CE39EBA09CA}"/>
              </a:ext>
            </a:extLst>
          </p:cNvPr>
          <p:cNvSpPr txBox="1"/>
          <p:nvPr/>
        </p:nvSpPr>
        <p:spPr>
          <a:xfrm>
            <a:off x="4616388" y="3001829"/>
            <a:ext cx="2618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부모 높이를 지정했기 때문에</a:t>
            </a:r>
            <a:r>
              <a:rPr lang="en-US" altLang="ko-KR" sz="1000" dirty="0"/>
              <a:t>(heigh:</a:t>
            </a:r>
            <a:r>
              <a:rPr lang="ko-KR" altLang="en-US" sz="1000" dirty="0"/>
              <a:t> </a:t>
            </a:r>
            <a:r>
              <a:rPr lang="en-US" altLang="ko-KR" sz="1000" dirty="0"/>
              <a:t>20vh)</a:t>
            </a:r>
          </a:p>
          <a:p>
            <a:r>
              <a:rPr lang="ko-KR" altLang="en-US" sz="1000" dirty="0"/>
              <a:t>넓이만 정의해도 아이템이 보인다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  <a:endParaRPr lang="en-US" altLang="ko-KR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D5E467-C163-162B-97A1-C54236A60B69}"/>
              </a:ext>
            </a:extLst>
          </p:cNvPr>
          <p:cNvSpPr txBox="1"/>
          <p:nvPr/>
        </p:nvSpPr>
        <p:spPr>
          <a:xfrm>
            <a:off x="600537" y="4124101"/>
            <a:ext cx="6721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/>
          </a:p>
          <a:p>
            <a:r>
              <a:rPr lang="en-US" altLang="ko-KR" sz="1000" dirty="0"/>
              <a:t>4. container</a:t>
            </a:r>
            <a:r>
              <a:rPr lang="ko-KR" altLang="en-US" sz="1000" dirty="0"/>
              <a:t>에 </a:t>
            </a:r>
            <a:r>
              <a:rPr lang="en-US" altLang="ko-KR" sz="1000" dirty="0"/>
              <a:t>justify-content : space-between</a:t>
            </a:r>
            <a:r>
              <a:rPr lang="ko-KR" altLang="en-US" sz="1000" dirty="0"/>
              <a:t>을 입력하면</a:t>
            </a:r>
            <a:r>
              <a:rPr lang="en-US" altLang="ko-KR" sz="1000" dirty="0"/>
              <a:t>, </a:t>
            </a:r>
            <a:r>
              <a:rPr lang="ko-KR" altLang="en-US" sz="1000" dirty="0"/>
              <a:t>아이템들이 떨어지게 된다</a:t>
            </a:r>
            <a:r>
              <a:rPr lang="en-US" altLang="ko-KR" sz="1000" dirty="0"/>
              <a:t>.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1452DD2B-CDDD-CCDB-986F-3D96873EF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14" y="4603255"/>
            <a:ext cx="2733675" cy="1658244"/>
          </a:xfrm>
          <a:prstGeom prst="rect">
            <a:avLst/>
          </a:prstGeom>
        </p:spPr>
      </p:pic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B11E739D-E6C3-F3A5-C855-3C82BAE4D03E}"/>
              </a:ext>
            </a:extLst>
          </p:cNvPr>
          <p:cNvCxnSpPr>
            <a:cxnSpLocks/>
          </p:cNvCxnSpPr>
          <p:nvPr/>
        </p:nvCxnSpPr>
        <p:spPr bwMode="auto">
          <a:xfrm>
            <a:off x="2700291" y="5325297"/>
            <a:ext cx="2334827" cy="266330"/>
          </a:xfrm>
          <a:prstGeom prst="bentConnector3">
            <a:avLst>
              <a:gd name="adj1" fmla="val 50000"/>
            </a:avLst>
          </a:prstGeom>
          <a:ln w="22225">
            <a:solidFill>
              <a:srgbClr val="FF0000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86231A7-D3F5-A932-D980-6BB3989DB9D7}"/>
              </a:ext>
            </a:extLst>
          </p:cNvPr>
          <p:cNvSpPr txBox="1"/>
          <p:nvPr/>
        </p:nvSpPr>
        <p:spPr>
          <a:xfrm>
            <a:off x="5035118" y="5458462"/>
            <a:ext cx="3070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Justify</a:t>
            </a:r>
            <a:r>
              <a:rPr lang="ko-KR" altLang="en-US" sz="1000" dirty="0"/>
              <a:t>는 가로축</a:t>
            </a:r>
            <a:r>
              <a:rPr lang="en-US" altLang="ko-KR" sz="1000" dirty="0"/>
              <a:t>(</a:t>
            </a:r>
            <a:r>
              <a:rPr lang="ko-KR" altLang="en-US" sz="1000" dirty="0" err="1"/>
              <a:t>메인축</a:t>
            </a:r>
            <a:r>
              <a:rPr lang="en-US" altLang="ko-KR" sz="1000" dirty="0"/>
              <a:t>)</a:t>
            </a:r>
            <a:r>
              <a:rPr lang="ko-KR" altLang="en-US" sz="1000" dirty="0"/>
              <a:t>을 기준으로 움직인다</a:t>
            </a:r>
            <a:r>
              <a:rPr lang="en-US" altLang="ko-KR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4045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27CB90-FA84-8FEE-BC65-424E5F9903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FE4F6296-D564-E416-5804-AC8DB5972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5926"/>
            <a:ext cx="9144000" cy="91868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0F72260-1E1C-375C-6C16-4714A3395C14}"/>
              </a:ext>
            </a:extLst>
          </p:cNvPr>
          <p:cNvSpPr txBox="1"/>
          <p:nvPr/>
        </p:nvSpPr>
        <p:spPr>
          <a:xfrm>
            <a:off x="23489" y="1809801"/>
            <a:ext cx="6721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지금까지 따라왔다면 위 같은 레이아웃이 되었을 것 이다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아래와 같은 레이아웃이 나와야 하는데</a:t>
            </a:r>
            <a:r>
              <a:rPr lang="en-US" altLang="ko-KR" sz="1000" dirty="0"/>
              <a:t>,</a:t>
            </a:r>
          </a:p>
          <a:p>
            <a:r>
              <a:rPr lang="ko-KR" altLang="en-US" sz="1000" dirty="0"/>
              <a:t>각 아이템들이 동</a:t>
            </a:r>
            <a:r>
              <a:rPr lang="en-US" altLang="ko-KR" sz="1000" dirty="0"/>
              <a:t>,</a:t>
            </a:r>
            <a:r>
              <a:rPr lang="ko-KR" altLang="en-US" sz="1000" dirty="0"/>
              <a:t>서</a:t>
            </a:r>
            <a:r>
              <a:rPr lang="en-US" altLang="ko-KR" sz="1000" dirty="0"/>
              <a:t>,</a:t>
            </a:r>
            <a:r>
              <a:rPr lang="ko-KR" altLang="en-US" sz="1000" dirty="0"/>
              <a:t>남</a:t>
            </a:r>
            <a:r>
              <a:rPr lang="en-US" altLang="ko-KR" sz="1000" dirty="0"/>
              <a:t>,</a:t>
            </a:r>
            <a:r>
              <a:rPr lang="ko-KR" altLang="en-US" sz="1000" dirty="0"/>
              <a:t>북으로 여백을 가지고 있다</a:t>
            </a:r>
            <a:r>
              <a:rPr lang="en-US" altLang="ko-KR" sz="1000" dirty="0"/>
              <a:t>.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3CD7928-5A16-F265-DE31-828CD3F943EB}"/>
              </a:ext>
            </a:extLst>
          </p:cNvPr>
          <p:cNvSpPr/>
          <p:nvPr/>
        </p:nvSpPr>
        <p:spPr>
          <a:xfrm>
            <a:off x="0" y="2621999"/>
            <a:ext cx="9143999" cy="9765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EE583DB-B60E-6B9C-2013-30E3519BBBA9}"/>
              </a:ext>
            </a:extLst>
          </p:cNvPr>
          <p:cNvSpPr/>
          <p:nvPr/>
        </p:nvSpPr>
        <p:spPr>
          <a:xfrm>
            <a:off x="787661" y="2830623"/>
            <a:ext cx="1518082" cy="5592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7193B11-A150-BAE8-62A4-A6AABEC20A59}"/>
              </a:ext>
            </a:extLst>
          </p:cNvPr>
          <p:cNvSpPr/>
          <p:nvPr/>
        </p:nvSpPr>
        <p:spPr>
          <a:xfrm>
            <a:off x="3800937" y="2830623"/>
            <a:ext cx="1518082" cy="5592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48146F0-C4A6-BC63-46B3-CC17FD036E7F}"/>
              </a:ext>
            </a:extLst>
          </p:cNvPr>
          <p:cNvSpPr/>
          <p:nvPr/>
        </p:nvSpPr>
        <p:spPr>
          <a:xfrm>
            <a:off x="6874436" y="2830623"/>
            <a:ext cx="1518082" cy="5592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D74D3EB-64B5-8A73-B661-E93EA2DDEEFD}"/>
              </a:ext>
            </a:extLst>
          </p:cNvPr>
          <p:cNvCxnSpPr>
            <a:cxnSpLocks/>
            <a:stCxn id="32" idx="1"/>
            <a:endCxn id="31" idx="1"/>
          </p:cNvCxnSpPr>
          <p:nvPr/>
        </p:nvCxnSpPr>
        <p:spPr>
          <a:xfrm flipH="1">
            <a:off x="0" y="3110270"/>
            <a:ext cx="787661" cy="1"/>
          </a:xfrm>
          <a:prstGeom prst="straightConnector1">
            <a:avLst/>
          </a:prstGeom>
          <a:ln w="539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3AFCBED-EA86-0CAB-42BD-9E1024A0E697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1546702" y="3389917"/>
            <a:ext cx="0" cy="208625"/>
          </a:xfrm>
          <a:prstGeom prst="straightConnector1">
            <a:avLst/>
          </a:prstGeom>
          <a:ln w="539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1E31810-D6DC-99A9-0642-7B854F5362AD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1546702" y="2621999"/>
            <a:ext cx="0" cy="208624"/>
          </a:xfrm>
          <a:prstGeom prst="straightConnector1">
            <a:avLst/>
          </a:prstGeom>
          <a:ln w="539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4DCF3EF-ABB1-D874-2AC0-42DA77F9AEE0}"/>
              </a:ext>
            </a:extLst>
          </p:cNvPr>
          <p:cNvCxnSpPr>
            <a:cxnSpLocks/>
          </p:cNvCxnSpPr>
          <p:nvPr/>
        </p:nvCxnSpPr>
        <p:spPr>
          <a:xfrm>
            <a:off x="8404702" y="3110270"/>
            <a:ext cx="739298" cy="0"/>
          </a:xfrm>
          <a:prstGeom prst="straightConnector1">
            <a:avLst/>
          </a:prstGeom>
          <a:ln w="539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06A6A413-EADE-73B0-CBF6-D25856574DE2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7633477" y="3389917"/>
            <a:ext cx="0" cy="267809"/>
          </a:xfrm>
          <a:prstGeom prst="straightConnector1">
            <a:avLst/>
          </a:prstGeom>
          <a:ln w="539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8901DB02-129D-EC15-CBA9-D7647F191019}"/>
              </a:ext>
            </a:extLst>
          </p:cNvPr>
          <p:cNvCxnSpPr>
            <a:cxnSpLocks/>
          </p:cNvCxnSpPr>
          <p:nvPr/>
        </p:nvCxnSpPr>
        <p:spPr>
          <a:xfrm flipV="1">
            <a:off x="7633477" y="2621999"/>
            <a:ext cx="0" cy="208624"/>
          </a:xfrm>
          <a:prstGeom prst="straightConnector1">
            <a:avLst/>
          </a:prstGeom>
          <a:ln w="539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BBC1DF41-4E19-4C53-8F3D-EC593268112D}"/>
              </a:ext>
            </a:extLst>
          </p:cNvPr>
          <p:cNvCxnSpPr>
            <a:cxnSpLocks/>
          </p:cNvCxnSpPr>
          <p:nvPr/>
        </p:nvCxnSpPr>
        <p:spPr>
          <a:xfrm flipV="1">
            <a:off x="4589915" y="2621999"/>
            <a:ext cx="0" cy="208624"/>
          </a:xfrm>
          <a:prstGeom prst="straightConnector1">
            <a:avLst/>
          </a:prstGeom>
          <a:ln w="539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C6905FA8-2565-A2B8-1F3B-4F4C8F327708}"/>
              </a:ext>
            </a:extLst>
          </p:cNvPr>
          <p:cNvCxnSpPr>
            <a:cxnSpLocks/>
            <a:endCxn id="31" idx="2"/>
          </p:cNvCxnSpPr>
          <p:nvPr/>
        </p:nvCxnSpPr>
        <p:spPr>
          <a:xfrm flipH="1">
            <a:off x="4572000" y="3389917"/>
            <a:ext cx="17915" cy="208625"/>
          </a:xfrm>
          <a:prstGeom prst="straightConnector1">
            <a:avLst/>
          </a:prstGeom>
          <a:ln w="539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E7127F9E-21AE-76F1-12CE-84173933B183}"/>
              </a:ext>
            </a:extLst>
          </p:cNvPr>
          <p:cNvCxnSpPr>
            <a:cxnSpLocks/>
          </p:cNvCxnSpPr>
          <p:nvPr/>
        </p:nvCxnSpPr>
        <p:spPr bwMode="auto">
          <a:xfrm>
            <a:off x="1811045" y="3506680"/>
            <a:ext cx="1109708" cy="594803"/>
          </a:xfrm>
          <a:prstGeom prst="bentConnector3">
            <a:avLst>
              <a:gd name="adj1" fmla="val 50000"/>
            </a:avLst>
          </a:prstGeom>
          <a:ln w="22225">
            <a:solidFill>
              <a:srgbClr val="FF0000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0B5E567-030B-2299-B152-AE593EE5C668}"/>
              </a:ext>
            </a:extLst>
          </p:cNvPr>
          <p:cNvSpPr txBox="1"/>
          <p:nvPr/>
        </p:nvSpPr>
        <p:spPr>
          <a:xfrm>
            <a:off x="2920753" y="3978372"/>
            <a:ext cx="3070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container</a:t>
            </a:r>
            <a:r>
              <a:rPr lang="ko-KR" altLang="en-US" sz="1000" dirty="0"/>
              <a:t>에 </a:t>
            </a:r>
            <a:r>
              <a:rPr lang="en-US" altLang="ko-KR" sz="1000" dirty="0"/>
              <a:t>padding</a:t>
            </a:r>
            <a:r>
              <a:rPr lang="ko-KR" altLang="en-US" sz="1000" dirty="0"/>
              <a:t>을 값을 주면</a:t>
            </a:r>
            <a:r>
              <a:rPr lang="en-US" altLang="ko-KR" sz="1000" dirty="0"/>
              <a:t> </a:t>
            </a:r>
            <a:r>
              <a:rPr lang="ko-KR" altLang="en-US" sz="1000" dirty="0"/>
              <a:t>끝난다</a:t>
            </a:r>
            <a:r>
              <a:rPr lang="en-US" altLang="ko-KR" sz="1000" dirty="0"/>
              <a:t>.</a:t>
            </a: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75F9F77B-AEDF-E626-1E2D-A9C771E29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20" y="4465777"/>
            <a:ext cx="3219450" cy="1428750"/>
          </a:xfrm>
          <a:prstGeom prst="rect">
            <a:avLst/>
          </a:prstGeom>
        </p:spPr>
      </p:pic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EAB85D8B-B1F8-8634-9DA7-7E95302169F0}"/>
              </a:ext>
            </a:extLst>
          </p:cNvPr>
          <p:cNvCxnSpPr>
            <a:cxnSpLocks/>
          </p:cNvCxnSpPr>
          <p:nvPr/>
        </p:nvCxnSpPr>
        <p:spPr bwMode="auto">
          <a:xfrm>
            <a:off x="2228294" y="5584054"/>
            <a:ext cx="1192476" cy="772358"/>
          </a:xfrm>
          <a:prstGeom prst="bentConnector3">
            <a:avLst>
              <a:gd name="adj1" fmla="val 50000"/>
            </a:avLst>
          </a:prstGeom>
          <a:ln w="22225">
            <a:solidFill>
              <a:srgbClr val="FF0000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C127B1CE-C002-7DDD-71BA-97CB068C8D81}"/>
              </a:ext>
            </a:extLst>
          </p:cNvPr>
          <p:cNvSpPr txBox="1"/>
          <p:nvPr/>
        </p:nvSpPr>
        <p:spPr>
          <a:xfrm>
            <a:off x="3420770" y="6233301"/>
            <a:ext cx="3070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0" dirty="0">
                <a:effectLst/>
                <a:latin typeface="Consolas" panose="020B0609020204030204" pitchFamily="49" charset="0"/>
              </a:rPr>
              <a:t>상하 </a:t>
            </a:r>
            <a:r>
              <a:rPr lang="ko-KR" altLang="en-US" sz="1000" dirty="0">
                <a:latin typeface="Consolas" panose="020B0609020204030204" pitchFamily="49" charset="0"/>
              </a:rPr>
              <a:t>패딩</a:t>
            </a:r>
            <a:r>
              <a:rPr lang="ko-KR" altLang="en-US" sz="1000" b="0" dirty="0">
                <a:effectLst/>
                <a:latin typeface="Consolas" panose="020B0609020204030204" pitchFamily="49" charset="0"/>
              </a:rPr>
              <a:t>을 </a:t>
            </a:r>
            <a:r>
              <a:rPr lang="en-US" altLang="ko-KR" sz="1000" dirty="0">
                <a:latin typeface="Consolas" panose="020B0609020204030204" pitchFamily="49" charset="0"/>
              </a:rPr>
              <a:t>30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px, </a:t>
            </a:r>
            <a:r>
              <a:rPr lang="ko-KR" altLang="en-US" sz="1000" b="0" dirty="0">
                <a:effectLst/>
                <a:latin typeface="Consolas" panose="020B0609020204030204" pitchFamily="49" charset="0"/>
              </a:rPr>
              <a:t>좌우 패딩을 </a:t>
            </a:r>
            <a:r>
              <a:rPr lang="en-US" altLang="ko-KR" sz="1000" dirty="0">
                <a:latin typeface="Consolas" panose="020B0609020204030204" pitchFamily="49" charset="0"/>
              </a:rPr>
              <a:t>10%</a:t>
            </a:r>
            <a:r>
              <a:rPr lang="ko-KR" altLang="en-US" sz="1000" b="0" dirty="0">
                <a:effectLst/>
                <a:latin typeface="Consolas" panose="020B0609020204030204" pitchFamily="49" charset="0"/>
              </a:rPr>
              <a:t>로 설정</a:t>
            </a:r>
          </a:p>
        </p:txBody>
      </p:sp>
    </p:spTree>
    <p:extLst>
      <p:ext uri="{BB962C8B-B14F-4D97-AF65-F5344CB8AC3E}">
        <p14:creationId xmlns:p14="http://schemas.microsoft.com/office/powerpoint/2010/main" val="167518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36444-96D3-3E9E-92C1-1FEAA149B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4C2BB9F-525C-8BA0-F73F-B1E1E76FC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998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096B54-C16A-7C1E-51E0-0E997ACD7DA6}"/>
              </a:ext>
            </a:extLst>
          </p:cNvPr>
          <p:cNvSpPr txBox="1"/>
          <p:nvPr/>
        </p:nvSpPr>
        <p:spPr>
          <a:xfrm>
            <a:off x="460947" y="1274468"/>
            <a:ext cx="51864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위 네비게이션 레이아웃을 만들어 보세요</a:t>
            </a:r>
            <a:r>
              <a:rPr lang="en-US" altLang="ko-KR" sz="1000" dirty="0"/>
              <a:t>.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000" b="1" dirty="0">
                <a:solidFill>
                  <a:srgbClr val="FF0000"/>
                </a:solidFill>
              </a:rPr>
              <a:t>*</a:t>
            </a:r>
            <a:r>
              <a:rPr lang="en-US" altLang="ko-KR" sz="1000" dirty="0"/>
              <a:t> </a:t>
            </a:r>
            <a:r>
              <a:rPr lang="ko-KR" altLang="en-US" sz="1000" b="1" dirty="0">
                <a:solidFill>
                  <a:srgbClr val="FF0000"/>
                </a:solidFill>
              </a:rPr>
              <a:t>힌트</a:t>
            </a:r>
          </a:p>
          <a:p>
            <a:pPr marL="228600" indent="-228600">
              <a:buAutoNum type="arabicPeriod"/>
            </a:pPr>
            <a:r>
              <a:rPr lang="ko-KR" altLang="en-US" sz="1000" dirty="0"/>
              <a:t>총 </a:t>
            </a:r>
            <a:r>
              <a:rPr lang="en-US" altLang="ko-KR" sz="1000" dirty="0"/>
              <a:t>Div </a:t>
            </a:r>
            <a:r>
              <a:rPr lang="ko-KR" altLang="en-US" sz="1000" dirty="0"/>
              <a:t>태그는 </a:t>
            </a:r>
            <a:r>
              <a:rPr lang="en-US" altLang="ko-KR" sz="1000" dirty="0"/>
              <a:t>7</a:t>
            </a:r>
            <a:r>
              <a:rPr lang="ko-KR" altLang="en-US" sz="1000" dirty="0"/>
              <a:t>개입니다</a:t>
            </a:r>
            <a:r>
              <a:rPr lang="en-US" altLang="ko-KR" sz="1000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sz="1000" dirty="0"/>
              <a:t>contact</a:t>
            </a:r>
            <a:r>
              <a:rPr lang="ko-KR" altLang="en-US" sz="1000" dirty="0"/>
              <a:t>는 버튼 태그를 이용할</a:t>
            </a:r>
            <a:r>
              <a:rPr lang="en-US" altLang="ko-KR" sz="1000" dirty="0"/>
              <a:t> </a:t>
            </a:r>
            <a:r>
              <a:rPr lang="ko-KR" altLang="en-US" sz="1000" dirty="0"/>
              <a:t>것</a:t>
            </a:r>
            <a:r>
              <a:rPr lang="en-US" altLang="ko-KR" sz="1000" dirty="0"/>
              <a:t>. (</a:t>
            </a:r>
            <a:r>
              <a:rPr lang="ko-KR" altLang="en-US" sz="1000" dirty="0"/>
              <a:t>즉</a:t>
            </a:r>
            <a:r>
              <a:rPr lang="en-US" altLang="ko-KR" sz="1000" dirty="0"/>
              <a:t>, div</a:t>
            </a:r>
            <a:r>
              <a:rPr lang="ko-KR" altLang="en-US" sz="1000" dirty="0"/>
              <a:t> 안에 </a:t>
            </a:r>
            <a:r>
              <a:rPr lang="en-US" altLang="ko-KR" sz="1000" dirty="0"/>
              <a:t>button</a:t>
            </a:r>
            <a:r>
              <a:rPr lang="ko-KR" altLang="en-US" sz="1000" dirty="0"/>
              <a:t>이 존재</a:t>
            </a:r>
            <a:r>
              <a:rPr lang="en-US" altLang="ko-KR" sz="1000" dirty="0"/>
              <a:t>)</a:t>
            </a:r>
          </a:p>
          <a:p>
            <a:pPr marL="228600" indent="-228600">
              <a:buFontTx/>
              <a:buAutoNum type="arabicPeriod"/>
            </a:pPr>
            <a:r>
              <a:rPr lang="en-US" altLang="ko-KR" sz="1000" dirty="0"/>
              <a:t>Button</a:t>
            </a:r>
            <a:r>
              <a:rPr lang="ko-KR" altLang="en-US" sz="1000" dirty="0"/>
              <a:t>을 둥글게 만드는 방법은 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border-radius: 50px;</a:t>
            </a:r>
          </a:p>
          <a:p>
            <a:pPr marL="228600" indent="-228600">
              <a:buFontTx/>
              <a:buAutoNum type="arabicPeriod"/>
            </a:pPr>
            <a:r>
              <a:rPr lang="en-US" altLang="ko-KR" sz="1000" dirty="0"/>
              <a:t>Button</a:t>
            </a:r>
            <a:r>
              <a:rPr lang="ko-KR" altLang="en-US" sz="1000" dirty="0"/>
              <a:t> 기본 테두리 없애는 방법 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border: none;</a:t>
            </a:r>
          </a:p>
          <a:p>
            <a:pPr marL="228600" indent="-228600">
              <a:buFontTx/>
              <a:buAutoNum type="arabicPeriod"/>
            </a:pPr>
            <a:r>
              <a:rPr lang="en-US" altLang="ko-KR" sz="1000" dirty="0"/>
              <a:t>Button </a:t>
            </a:r>
            <a:r>
              <a:rPr lang="ko-KR" altLang="en-US" sz="1000" dirty="0"/>
              <a:t>배경색은 </a:t>
            </a:r>
            <a:r>
              <a:rPr lang="en-US" altLang="ko-KR" sz="1000" b="0" dirty="0" err="1">
                <a:effectLst/>
                <a:latin typeface="Consolas" panose="020B0609020204030204" pitchFamily="49" charset="0"/>
              </a:rPr>
              <a:t>rgba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(0, 136, 169, 1);</a:t>
            </a:r>
            <a:endParaRPr lang="en-US" altLang="ko-KR" sz="1000" dirty="0"/>
          </a:p>
          <a:p>
            <a:pPr marL="228600" indent="-228600">
              <a:buFontTx/>
              <a:buAutoNum type="arabicPeriod"/>
            </a:pPr>
            <a:r>
              <a:rPr lang="en-US" altLang="ko-KR" sz="1000" b="0" dirty="0">
                <a:effectLst/>
                <a:latin typeface="Consolas" panose="020B0609020204030204" pitchFamily="49" charset="0"/>
              </a:rPr>
              <a:t>Container</a:t>
            </a:r>
            <a:r>
              <a:rPr lang="ko-KR" altLang="en-US" sz="1000" b="0" dirty="0">
                <a:effectLst/>
                <a:latin typeface="Consolas" panose="020B0609020204030204" pitchFamily="49" charset="0"/>
              </a:rPr>
              <a:t> 배경색은 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#24252A;</a:t>
            </a:r>
            <a:endParaRPr lang="en-US" altLang="ko-KR" sz="1000" dirty="0">
              <a:latin typeface="Consolas" panose="020B0609020204030204" pitchFamily="49" charset="0"/>
            </a:endParaRPr>
          </a:p>
          <a:p>
            <a:pPr marL="228600" indent="-228600">
              <a:buFontTx/>
              <a:buAutoNum type="arabicPeriod"/>
            </a:pPr>
            <a:r>
              <a:rPr lang="en-US" altLang="ko-KR" sz="1000" b="0" dirty="0">
                <a:effectLst/>
                <a:latin typeface="Consolas" panose="020B0609020204030204" pitchFamily="49" charset="0"/>
              </a:rPr>
              <a:t>li</a:t>
            </a:r>
            <a:r>
              <a:rPr lang="ko-KR" altLang="en-US" sz="1000" b="0" dirty="0">
                <a:effectLst/>
                <a:latin typeface="Consolas" panose="020B0609020204030204" pitchFamily="49" charset="0"/>
              </a:rPr>
              <a:t>태그에 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list-style: none;</a:t>
            </a:r>
            <a:r>
              <a:rPr lang="ko-KR" altLang="en-US" sz="1000" b="0" dirty="0">
                <a:effectLst/>
                <a:latin typeface="Consolas" panose="020B0609020204030204" pitchFamily="49" charset="0"/>
              </a:rPr>
              <a:t>을 </a:t>
            </a:r>
            <a:r>
              <a:rPr lang="ko-KR" altLang="en-US" sz="1000" b="0" dirty="0" err="1">
                <a:effectLst/>
                <a:latin typeface="Consolas" panose="020B0609020204030204" pitchFamily="49" charset="0"/>
              </a:rPr>
              <a:t>하시오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7731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14ED5-68AB-75B9-8998-4A7C5C931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88C778B-C79C-83DE-6BBE-F1E0125AA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1277"/>
            <a:ext cx="9144000" cy="39754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2A8099-6711-26B3-E322-DFBA2997CBCB}"/>
              </a:ext>
            </a:extLst>
          </p:cNvPr>
          <p:cNvSpPr txBox="1"/>
          <p:nvPr/>
        </p:nvSpPr>
        <p:spPr>
          <a:xfrm>
            <a:off x="591572" y="855932"/>
            <a:ext cx="138691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*</a:t>
            </a:r>
            <a:r>
              <a:rPr lang="ko-KR" altLang="en-US" sz="1350" dirty="0"/>
              <a:t>최종 구현 화면</a:t>
            </a:r>
          </a:p>
        </p:txBody>
      </p:sp>
    </p:spTree>
    <p:extLst>
      <p:ext uri="{BB962C8B-B14F-4D97-AF65-F5344CB8AC3E}">
        <p14:creationId xmlns:p14="http://schemas.microsoft.com/office/powerpoint/2010/main" val="1994421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B548564-8022-0AD1-0447-76AD61DEF84E}"/>
              </a:ext>
            </a:extLst>
          </p:cNvPr>
          <p:cNvSpPr/>
          <p:nvPr/>
        </p:nvSpPr>
        <p:spPr>
          <a:xfrm>
            <a:off x="115410" y="213064"/>
            <a:ext cx="8833281" cy="5930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3A05A13-EC4F-9722-BCBA-2C9727359B6A}"/>
              </a:ext>
            </a:extLst>
          </p:cNvPr>
          <p:cNvCxnSpPr>
            <a:cxnSpLocks/>
          </p:cNvCxnSpPr>
          <p:nvPr/>
        </p:nvCxnSpPr>
        <p:spPr>
          <a:xfrm>
            <a:off x="115410" y="6190873"/>
            <a:ext cx="8833281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1862014-0946-22CC-DC4D-8FA715B11C7E}"/>
              </a:ext>
            </a:extLst>
          </p:cNvPr>
          <p:cNvSpPr txBox="1"/>
          <p:nvPr/>
        </p:nvSpPr>
        <p:spPr>
          <a:xfrm>
            <a:off x="8320763" y="6190812"/>
            <a:ext cx="719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1900px</a:t>
            </a:r>
          </a:p>
          <a:p>
            <a:endParaRPr lang="ko-KR" altLang="en-US" sz="14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69A6D5E-92CB-8E80-B8CA-91832358F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09" y="440554"/>
            <a:ext cx="8839682" cy="453146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D88760A-6246-C1BD-A384-BD57C4331196}"/>
              </a:ext>
            </a:extLst>
          </p:cNvPr>
          <p:cNvCxnSpPr>
            <a:cxnSpLocks/>
          </p:cNvCxnSpPr>
          <p:nvPr/>
        </p:nvCxnSpPr>
        <p:spPr>
          <a:xfrm>
            <a:off x="115410" y="213064"/>
            <a:ext cx="0" cy="5977809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C7109090-1FA4-B47C-E9D5-6CAA1F305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74" y="961584"/>
            <a:ext cx="2484521" cy="4883252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873E0BC0-6D5F-39BD-F81F-4C24E986B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589" y="961584"/>
            <a:ext cx="2484521" cy="488325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24BA4BE9-FAD9-F033-CB57-6E259836BD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8009" y="961584"/>
            <a:ext cx="2484521" cy="4883252"/>
          </a:xfrm>
          <a:prstGeom prst="rect">
            <a:avLst/>
          </a:prstGeom>
        </p:spPr>
      </p:pic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7968F56-6F17-4577-F0F9-A891EAFA8B4F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4528849" y="189301"/>
            <a:ext cx="1" cy="251253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B4D9EF-452C-F8C6-EE70-B39C518346D9}"/>
              </a:ext>
            </a:extLst>
          </p:cNvPr>
          <p:cNvCxnSpPr>
            <a:cxnSpLocks/>
          </p:cNvCxnSpPr>
          <p:nvPr/>
        </p:nvCxnSpPr>
        <p:spPr>
          <a:xfrm>
            <a:off x="4626638" y="5939589"/>
            <a:ext cx="1" cy="251253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D1BD224-375A-757C-6BFF-B672473B990A}"/>
              </a:ext>
            </a:extLst>
          </p:cNvPr>
          <p:cNvSpPr txBox="1"/>
          <p:nvPr/>
        </p:nvSpPr>
        <p:spPr>
          <a:xfrm>
            <a:off x="4528849" y="197304"/>
            <a:ext cx="486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25px</a:t>
            </a:r>
          </a:p>
          <a:p>
            <a:endParaRPr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D41640D-BCD3-F215-63E1-D409BC674873}"/>
              </a:ext>
            </a:extLst>
          </p:cNvPr>
          <p:cNvSpPr txBox="1"/>
          <p:nvPr/>
        </p:nvSpPr>
        <p:spPr>
          <a:xfrm>
            <a:off x="4588178" y="5955781"/>
            <a:ext cx="486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25px</a:t>
            </a:r>
          </a:p>
          <a:p>
            <a:endParaRPr lang="ko-KR" altLang="en-US" sz="12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7526EF9-2CB3-F38E-A29A-6376F3ED0D41}"/>
              </a:ext>
            </a:extLst>
          </p:cNvPr>
          <p:cNvCxnSpPr>
            <a:cxnSpLocks/>
          </p:cNvCxnSpPr>
          <p:nvPr/>
        </p:nvCxnSpPr>
        <p:spPr>
          <a:xfrm>
            <a:off x="4521205" y="440554"/>
            <a:ext cx="0" cy="218415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1C764EC7-0B91-B41F-497B-1BDCE7BE4AA8}"/>
              </a:ext>
            </a:extLst>
          </p:cNvPr>
          <p:cNvCxnSpPr>
            <a:cxnSpLocks/>
          </p:cNvCxnSpPr>
          <p:nvPr/>
        </p:nvCxnSpPr>
        <p:spPr>
          <a:xfrm>
            <a:off x="4528847" y="691807"/>
            <a:ext cx="0" cy="201893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D1B4FB8-BDE4-2363-BA20-61A34C321229}"/>
              </a:ext>
            </a:extLst>
          </p:cNvPr>
          <p:cNvSpPr txBox="1"/>
          <p:nvPr/>
        </p:nvSpPr>
        <p:spPr>
          <a:xfrm>
            <a:off x="4052244" y="393090"/>
            <a:ext cx="486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25px</a:t>
            </a:r>
          </a:p>
          <a:p>
            <a:endParaRPr lang="ko-KR" alt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7A0CFD6-37F7-5A56-A79F-E58A22F92B33}"/>
              </a:ext>
            </a:extLst>
          </p:cNvPr>
          <p:cNvSpPr txBox="1"/>
          <p:nvPr/>
        </p:nvSpPr>
        <p:spPr>
          <a:xfrm>
            <a:off x="4045891" y="632578"/>
            <a:ext cx="486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25px</a:t>
            </a:r>
          </a:p>
          <a:p>
            <a:endParaRPr lang="ko-KR" altLang="en-US" sz="1200" dirty="0"/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D4EBBFD8-98DF-38E5-FF29-948FBB449A6A}"/>
              </a:ext>
            </a:extLst>
          </p:cNvPr>
          <p:cNvCxnSpPr>
            <a:cxnSpLocks/>
          </p:cNvCxnSpPr>
          <p:nvPr/>
        </p:nvCxnSpPr>
        <p:spPr bwMode="auto">
          <a:xfrm>
            <a:off x="4735503" y="663072"/>
            <a:ext cx="323855" cy="49747"/>
          </a:xfrm>
          <a:prstGeom prst="bentConnector3">
            <a:avLst>
              <a:gd name="adj1" fmla="val 50000"/>
            </a:avLst>
          </a:prstGeom>
          <a:ln w="22225">
            <a:solidFill>
              <a:schemeClr val="bg2">
                <a:lumMod val="50000"/>
              </a:schemeClr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FF4D14D-FDD9-80C2-6FA2-57DBC8D7F444}"/>
              </a:ext>
            </a:extLst>
          </p:cNvPr>
          <p:cNvSpPr txBox="1"/>
          <p:nvPr/>
        </p:nvSpPr>
        <p:spPr>
          <a:xfrm>
            <a:off x="5021359" y="599736"/>
            <a:ext cx="1524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text-align: center;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8970082-FB7A-0CE3-D992-C4DC4FFCB426}"/>
              </a:ext>
            </a:extLst>
          </p:cNvPr>
          <p:cNvSpPr/>
          <p:nvPr/>
        </p:nvSpPr>
        <p:spPr>
          <a:xfrm>
            <a:off x="178469" y="886459"/>
            <a:ext cx="8770222" cy="5069622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C6638E-601F-D218-79EC-E15393E67ECE}"/>
              </a:ext>
            </a:extLst>
          </p:cNvPr>
          <p:cNvSpPr txBox="1"/>
          <p:nvPr/>
        </p:nvSpPr>
        <p:spPr>
          <a:xfrm>
            <a:off x="62937" y="84890"/>
            <a:ext cx="628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700px</a:t>
            </a:r>
          </a:p>
          <a:p>
            <a:endParaRPr lang="ko-KR" altLang="en-US" sz="1400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9813525-CE4B-432E-BBE9-E14FC716CCFB}"/>
              </a:ext>
            </a:extLst>
          </p:cNvPr>
          <p:cNvCxnSpPr>
            <a:cxnSpLocks/>
          </p:cNvCxnSpPr>
          <p:nvPr/>
        </p:nvCxnSpPr>
        <p:spPr>
          <a:xfrm>
            <a:off x="178468" y="3395374"/>
            <a:ext cx="323682" cy="0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35EF2309-181E-A6AA-3C2E-E8032B37D112}"/>
              </a:ext>
            </a:extLst>
          </p:cNvPr>
          <p:cNvCxnSpPr>
            <a:cxnSpLocks/>
          </p:cNvCxnSpPr>
          <p:nvPr/>
        </p:nvCxnSpPr>
        <p:spPr>
          <a:xfrm>
            <a:off x="8584707" y="3387538"/>
            <a:ext cx="363984" cy="0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6BDB95D-52EB-A039-EEE6-5CD2968FF8AF}"/>
              </a:ext>
            </a:extLst>
          </p:cNvPr>
          <p:cNvSpPr txBox="1"/>
          <p:nvPr/>
        </p:nvSpPr>
        <p:spPr>
          <a:xfrm>
            <a:off x="94741" y="3403210"/>
            <a:ext cx="564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100px</a:t>
            </a:r>
          </a:p>
          <a:p>
            <a:endParaRPr lang="ko-KR" alt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AB10045-BF4F-F203-FC6F-7E77689764DB}"/>
              </a:ext>
            </a:extLst>
          </p:cNvPr>
          <p:cNvSpPr txBox="1"/>
          <p:nvPr/>
        </p:nvSpPr>
        <p:spPr>
          <a:xfrm>
            <a:off x="8519326" y="3139542"/>
            <a:ext cx="564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100px</a:t>
            </a:r>
          </a:p>
          <a:p>
            <a:endParaRPr lang="ko-KR" altLang="en-US" sz="1200" dirty="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F8028DF9-6B3F-61DA-76C3-D07EE18673B9}"/>
              </a:ext>
            </a:extLst>
          </p:cNvPr>
          <p:cNvCxnSpPr>
            <a:cxnSpLocks/>
          </p:cNvCxnSpPr>
          <p:nvPr/>
        </p:nvCxnSpPr>
        <p:spPr>
          <a:xfrm>
            <a:off x="2991774" y="3313607"/>
            <a:ext cx="365836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D48C9E22-431B-8C25-F688-2B20A688501D}"/>
              </a:ext>
            </a:extLst>
          </p:cNvPr>
          <p:cNvCxnSpPr>
            <a:cxnSpLocks/>
          </p:cNvCxnSpPr>
          <p:nvPr/>
        </p:nvCxnSpPr>
        <p:spPr>
          <a:xfrm>
            <a:off x="5683188" y="3343956"/>
            <a:ext cx="365836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46CA0A7-F7D3-B1F2-E2F9-C10849BEEAE4}"/>
              </a:ext>
            </a:extLst>
          </p:cNvPr>
          <p:cNvSpPr txBox="1"/>
          <p:nvPr/>
        </p:nvSpPr>
        <p:spPr>
          <a:xfrm>
            <a:off x="2929173" y="3056858"/>
            <a:ext cx="486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10px</a:t>
            </a:r>
          </a:p>
          <a:p>
            <a:endParaRPr lang="ko-KR" altLang="en-US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9B134A9-257F-3ECA-48EA-37559DD4D687}"/>
              </a:ext>
            </a:extLst>
          </p:cNvPr>
          <p:cNvSpPr txBox="1"/>
          <p:nvPr/>
        </p:nvSpPr>
        <p:spPr>
          <a:xfrm>
            <a:off x="5623026" y="3056858"/>
            <a:ext cx="486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10px</a:t>
            </a:r>
          </a:p>
          <a:p>
            <a:endParaRPr lang="ko-KR" altLang="en-US" sz="1200" dirty="0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8ECAE0B7-E61B-94E3-28CA-478EEBEB7DB4}"/>
              </a:ext>
            </a:extLst>
          </p:cNvPr>
          <p:cNvCxnSpPr>
            <a:cxnSpLocks/>
          </p:cNvCxnSpPr>
          <p:nvPr/>
        </p:nvCxnSpPr>
        <p:spPr>
          <a:xfrm>
            <a:off x="1849514" y="5736858"/>
            <a:ext cx="0" cy="21922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5ECE68D-089D-F301-1DEB-1549AAF780C5}"/>
              </a:ext>
            </a:extLst>
          </p:cNvPr>
          <p:cNvSpPr txBox="1"/>
          <p:nvPr/>
        </p:nvSpPr>
        <p:spPr>
          <a:xfrm>
            <a:off x="383387" y="3139543"/>
            <a:ext cx="486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10px</a:t>
            </a:r>
          </a:p>
          <a:p>
            <a:endParaRPr lang="ko-KR" altLang="en-US" sz="1200" dirty="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9C6229C2-AFDA-DE7F-DAAD-5500F5465768}"/>
              </a:ext>
            </a:extLst>
          </p:cNvPr>
          <p:cNvCxnSpPr>
            <a:cxnSpLocks/>
          </p:cNvCxnSpPr>
          <p:nvPr/>
        </p:nvCxnSpPr>
        <p:spPr>
          <a:xfrm>
            <a:off x="1866934" y="845957"/>
            <a:ext cx="0" cy="21922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C777D7C9-BF0C-47ED-337A-DC2FA50706A5}"/>
              </a:ext>
            </a:extLst>
          </p:cNvPr>
          <p:cNvCxnSpPr>
            <a:cxnSpLocks/>
          </p:cNvCxnSpPr>
          <p:nvPr/>
        </p:nvCxnSpPr>
        <p:spPr>
          <a:xfrm>
            <a:off x="411352" y="3387935"/>
            <a:ext cx="279899" cy="7395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6C05A3E-ED80-B000-6666-ADB8DFD9A134}"/>
              </a:ext>
            </a:extLst>
          </p:cNvPr>
          <p:cNvCxnSpPr>
            <a:cxnSpLocks/>
          </p:cNvCxnSpPr>
          <p:nvPr/>
        </p:nvCxnSpPr>
        <p:spPr>
          <a:xfrm>
            <a:off x="8352205" y="3380112"/>
            <a:ext cx="279899" cy="7395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B6610684-CEA4-084E-2E91-BE4C0EEE9238}"/>
              </a:ext>
            </a:extLst>
          </p:cNvPr>
          <p:cNvCxnSpPr>
            <a:cxnSpLocks/>
          </p:cNvCxnSpPr>
          <p:nvPr/>
        </p:nvCxnSpPr>
        <p:spPr>
          <a:xfrm flipV="1">
            <a:off x="7220269" y="5736858"/>
            <a:ext cx="0" cy="23439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F4CD9748-F8B9-DEE9-1741-F3410C7EF1D9}"/>
              </a:ext>
            </a:extLst>
          </p:cNvPr>
          <p:cNvCxnSpPr>
            <a:cxnSpLocks/>
          </p:cNvCxnSpPr>
          <p:nvPr/>
        </p:nvCxnSpPr>
        <p:spPr>
          <a:xfrm flipV="1">
            <a:off x="4538403" y="5721691"/>
            <a:ext cx="0" cy="23439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C966F5F3-364D-317C-EB74-FEF8781BBFEC}"/>
              </a:ext>
            </a:extLst>
          </p:cNvPr>
          <p:cNvCxnSpPr>
            <a:cxnSpLocks/>
          </p:cNvCxnSpPr>
          <p:nvPr/>
        </p:nvCxnSpPr>
        <p:spPr>
          <a:xfrm flipV="1">
            <a:off x="4521205" y="859853"/>
            <a:ext cx="0" cy="23439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F542C118-BCC5-77C0-6729-47A4A5AA6041}"/>
              </a:ext>
            </a:extLst>
          </p:cNvPr>
          <p:cNvCxnSpPr>
            <a:cxnSpLocks/>
          </p:cNvCxnSpPr>
          <p:nvPr/>
        </p:nvCxnSpPr>
        <p:spPr>
          <a:xfrm flipV="1">
            <a:off x="7220269" y="854755"/>
            <a:ext cx="0" cy="23439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F4DA6A4-F781-86C4-8040-4441708AAF35}"/>
              </a:ext>
            </a:extLst>
          </p:cNvPr>
          <p:cNvSpPr txBox="1"/>
          <p:nvPr/>
        </p:nvSpPr>
        <p:spPr>
          <a:xfrm>
            <a:off x="1832771" y="5689266"/>
            <a:ext cx="486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10px</a:t>
            </a:r>
          </a:p>
          <a:p>
            <a:endParaRPr lang="ko-KR" alt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AD76A37-C53E-1B26-9CD3-D3EF80BD437B}"/>
              </a:ext>
            </a:extLst>
          </p:cNvPr>
          <p:cNvSpPr txBox="1"/>
          <p:nvPr/>
        </p:nvSpPr>
        <p:spPr>
          <a:xfrm>
            <a:off x="1849514" y="865646"/>
            <a:ext cx="486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10px</a:t>
            </a:r>
          </a:p>
          <a:p>
            <a:endParaRPr lang="ko-KR" alt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0D2B911-9620-A8D3-3C41-A22DE31C60E1}"/>
              </a:ext>
            </a:extLst>
          </p:cNvPr>
          <p:cNvSpPr txBox="1"/>
          <p:nvPr/>
        </p:nvSpPr>
        <p:spPr>
          <a:xfrm>
            <a:off x="4469183" y="866756"/>
            <a:ext cx="486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10px</a:t>
            </a:r>
          </a:p>
          <a:p>
            <a:endParaRPr lang="ko-KR" alt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70529EC-A284-1241-0BC9-966C675CC16F}"/>
              </a:ext>
            </a:extLst>
          </p:cNvPr>
          <p:cNvSpPr txBox="1"/>
          <p:nvPr/>
        </p:nvSpPr>
        <p:spPr>
          <a:xfrm>
            <a:off x="7184089" y="877940"/>
            <a:ext cx="486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10px</a:t>
            </a:r>
          </a:p>
          <a:p>
            <a:endParaRPr lang="ko-KR" alt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27B5AD7-4542-6B35-5BF5-ABD037C08238}"/>
              </a:ext>
            </a:extLst>
          </p:cNvPr>
          <p:cNvSpPr txBox="1"/>
          <p:nvPr/>
        </p:nvSpPr>
        <p:spPr>
          <a:xfrm>
            <a:off x="8175995" y="3113123"/>
            <a:ext cx="486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10px</a:t>
            </a:r>
          </a:p>
          <a:p>
            <a:endParaRPr lang="ko-KR" alt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0B8B7E1-5C09-A53F-8075-97C72EC465BF}"/>
              </a:ext>
            </a:extLst>
          </p:cNvPr>
          <p:cNvSpPr txBox="1"/>
          <p:nvPr/>
        </p:nvSpPr>
        <p:spPr>
          <a:xfrm>
            <a:off x="4077421" y="5653945"/>
            <a:ext cx="486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10px</a:t>
            </a:r>
          </a:p>
          <a:p>
            <a:endParaRPr lang="ko-KR" alt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AE78C29-EFFA-BB03-9D56-3B46E1D4C781}"/>
              </a:ext>
            </a:extLst>
          </p:cNvPr>
          <p:cNvSpPr txBox="1"/>
          <p:nvPr/>
        </p:nvSpPr>
        <p:spPr>
          <a:xfrm>
            <a:off x="6788659" y="5675610"/>
            <a:ext cx="486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10px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74760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BF740E-A92C-802C-0240-BBA286DCE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>
            <a:extLst>
              <a:ext uri="{FF2B5EF4-FFF2-40B4-BE49-F238E27FC236}">
                <a16:creationId xmlns:a16="http://schemas.microsoft.com/office/drawing/2014/main" id="{B5108FA8-03DF-7025-742C-D3311B15D2F2}"/>
              </a:ext>
            </a:extLst>
          </p:cNvPr>
          <p:cNvGrpSpPr/>
          <p:nvPr/>
        </p:nvGrpSpPr>
        <p:grpSpPr>
          <a:xfrm>
            <a:off x="154109" y="305516"/>
            <a:ext cx="8923983" cy="6384360"/>
            <a:chOff x="154109" y="305516"/>
            <a:chExt cx="8923983" cy="638436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EA82A00-AF8D-BAF7-422F-44648F9F8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81441" y="927695"/>
              <a:ext cx="3716507" cy="4883252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511D81-3277-69F6-E7E3-5E71717398A1}"/>
                </a:ext>
              </a:extLst>
            </p:cNvPr>
            <p:cNvSpPr txBox="1"/>
            <p:nvPr/>
          </p:nvSpPr>
          <p:spPr>
            <a:xfrm>
              <a:off x="653715" y="305516"/>
              <a:ext cx="1906291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50" b="1" dirty="0">
                  <a:solidFill>
                    <a:srgbClr val="FF0000"/>
                  </a:solidFill>
                </a:rPr>
                <a:t>*</a:t>
              </a:r>
              <a:r>
                <a:rPr lang="ko-KR" altLang="en-US" sz="1350" dirty="0"/>
                <a:t>아이템 레이아웃 설명</a:t>
              </a:r>
            </a:p>
          </p:txBody>
        </p: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D600490E-1136-6389-2C9C-4D94D69D3129}"/>
                </a:ext>
              </a:extLst>
            </p:cNvPr>
            <p:cNvCxnSpPr>
              <a:cxnSpLocks/>
            </p:cNvCxnSpPr>
            <p:nvPr/>
          </p:nvCxnSpPr>
          <p:spPr>
            <a:xfrm>
              <a:off x="2481441" y="3369321"/>
              <a:ext cx="279899" cy="7395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E8098F6C-AFF4-3B52-0DD9-2A9B5A44CB13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 flipV="1">
              <a:off x="4339695" y="927695"/>
              <a:ext cx="0" cy="229134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363D8C24-10A5-B4BA-85A8-C6DDF12D72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5534" y="5581813"/>
              <a:ext cx="0" cy="229134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18BD29FE-A2CF-7A68-AB6A-D25858E337A7}"/>
                </a:ext>
              </a:extLst>
            </p:cNvPr>
            <p:cNvCxnSpPr>
              <a:cxnSpLocks/>
            </p:cNvCxnSpPr>
            <p:nvPr/>
          </p:nvCxnSpPr>
          <p:spPr>
            <a:xfrm>
              <a:off x="5872712" y="3361926"/>
              <a:ext cx="279899" cy="7395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2E44124-B55A-D311-185A-1D62314EA0DB}"/>
                </a:ext>
              </a:extLst>
            </p:cNvPr>
            <p:cNvSpPr txBox="1"/>
            <p:nvPr/>
          </p:nvSpPr>
          <p:spPr>
            <a:xfrm>
              <a:off x="4092453" y="681788"/>
              <a:ext cx="4861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10px</a:t>
              </a:r>
            </a:p>
            <a:p>
              <a:endParaRPr lang="ko-KR" altLang="en-US" sz="12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D2198F1-66FE-8C25-A99B-3329A05F4DF5}"/>
                </a:ext>
              </a:extLst>
            </p:cNvPr>
            <p:cNvSpPr txBox="1"/>
            <p:nvPr/>
          </p:nvSpPr>
          <p:spPr>
            <a:xfrm>
              <a:off x="5880069" y="3124831"/>
              <a:ext cx="4861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10px</a:t>
              </a:r>
            </a:p>
            <a:p>
              <a:endParaRPr lang="ko-KR" altLang="en-US" sz="12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1C1EFC5-2DD1-BA44-93A1-6A3CF15AFC38}"/>
                </a:ext>
              </a:extLst>
            </p:cNvPr>
            <p:cNvSpPr txBox="1"/>
            <p:nvPr/>
          </p:nvSpPr>
          <p:spPr>
            <a:xfrm>
              <a:off x="2318459" y="3102578"/>
              <a:ext cx="4861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10px</a:t>
              </a:r>
            </a:p>
            <a:p>
              <a:endParaRPr lang="ko-KR" altLang="en-US" sz="12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E444263-9FC3-1667-D3DA-E3CE574B5F5A}"/>
                </a:ext>
              </a:extLst>
            </p:cNvPr>
            <p:cNvSpPr txBox="1"/>
            <p:nvPr/>
          </p:nvSpPr>
          <p:spPr>
            <a:xfrm>
              <a:off x="4092453" y="5784195"/>
              <a:ext cx="4861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10px</a:t>
              </a:r>
            </a:p>
            <a:p>
              <a:endParaRPr lang="ko-KR" altLang="en-US" sz="1200" dirty="0"/>
            </a:p>
          </p:txBody>
        </p:sp>
        <p:cxnSp>
          <p:nvCxnSpPr>
            <p:cNvPr id="23" name="연결선: 꺾임 22">
              <a:extLst>
                <a:ext uri="{FF2B5EF4-FFF2-40B4-BE49-F238E27FC236}">
                  <a16:creationId xmlns:a16="http://schemas.microsoft.com/office/drawing/2014/main" id="{63232633-C540-E57A-26FA-B6AA2F936A3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152611" y="1794911"/>
              <a:ext cx="631263" cy="436585"/>
            </a:xfrm>
            <a:prstGeom prst="bent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E4135D2-5BC2-77A9-EF80-B795CDFBE4F9}"/>
                </a:ext>
              </a:extLst>
            </p:cNvPr>
            <p:cNvSpPr txBox="1"/>
            <p:nvPr/>
          </p:nvSpPr>
          <p:spPr>
            <a:xfrm>
              <a:off x="6783874" y="1671800"/>
              <a:ext cx="2294218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b="0" dirty="0">
                  <a:effectLst/>
                  <a:latin typeface="Consolas" panose="020B0609020204030204" pitchFamily="49" charset="0"/>
                </a:rPr>
                <a:t>/* box-shadow : </a:t>
              </a:r>
              <a:r>
                <a:rPr lang="ko-KR" altLang="en-US" sz="1000" b="0" dirty="0">
                  <a:effectLst/>
                  <a:latin typeface="Consolas" panose="020B0609020204030204" pitchFamily="49" charset="0"/>
                </a:rPr>
                <a:t>그림자 효과</a:t>
              </a:r>
              <a:r>
                <a:rPr lang="en-US" altLang="ko-KR" sz="1000" b="0" dirty="0">
                  <a:effectLst/>
                  <a:latin typeface="Consolas" panose="020B0609020204030204" pitchFamily="49" charset="0"/>
                </a:rPr>
                <a:t>*/</a:t>
              </a:r>
            </a:p>
            <a:p>
              <a:r>
                <a:rPr lang="en-US" altLang="ko-KR" sz="1000" b="0" dirty="0">
                  <a:effectLst/>
                  <a:latin typeface="Consolas" panose="020B0609020204030204" pitchFamily="49" charset="0"/>
                </a:rPr>
                <a:t>box-shadow: 2px </a:t>
              </a:r>
              <a:r>
                <a:rPr lang="en-US" altLang="ko-KR" sz="1000" b="0" dirty="0" err="1">
                  <a:effectLst/>
                  <a:latin typeface="Consolas" panose="020B0609020204030204" pitchFamily="49" charset="0"/>
                </a:rPr>
                <a:t>2px</a:t>
              </a:r>
              <a:r>
                <a:rPr lang="en-US" altLang="ko-KR" sz="1000" b="0" dirty="0"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000" b="0" dirty="0" err="1">
                  <a:effectLst/>
                  <a:latin typeface="Consolas" panose="020B0609020204030204" pitchFamily="49" charset="0"/>
                </a:rPr>
                <a:t>2px</a:t>
              </a:r>
              <a:r>
                <a:rPr lang="en-US" altLang="ko-KR" sz="1000" b="0" dirty="0">
                  <a:effectLst/>
                  <a:latin typeface="Consolas" panose="020B0609020204030204" pitchFamily="49" charset="0"/>
                </a:rPr>
                <a:t> #bbb;</a:t>
              </a:r>
            </a:p>
            <a:p>
              <a:r>
                <a:rPr lang="en-US" altLang="ko-KR" sz="1000" b="0" dirty="0">
                  <a:effectLst/>
                  <a:latin typeface="Consolas" panose="020B0609020204030204" pitchFamily="49" charset="0"/>
                </a:rPr>
                <a:t>border: 1px solid #bbb;</a:t>
              </a:r>
            </a:p>
            <a:p>
              <a:r>
                <a:rPr lang="en-US" altLang="ko-KR" sz="1000" b="0" dirty="0">
                  <a:effectLst/>
                  <a:latin typeface="Consolas" panose="020B0609020204030204" pitchFamily="49" charset="0"/>
                </a:rPr>
                <a:t>background-color: #fff;</a:t>
              </a:r>
            </a:p>
          </p:txBody>
        </p: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15D4A3D9-DA8D-FE44-76C9-94492DD8D72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792639" y="781235"/>
              <a:ext cx="714140" cy="341998"/>
            </a:xfrm>
            <a:prstGeom prst="bentConnector3">
              <a:avLst>
                <a:gd name="adj1" fmla="val 50000"/>
              </a:avLst>
            </a:prstGeom>
            <a:ln w="22225">
              <a:solidFill>
                <a:srgbClr val="FF0000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D07BA4D-6EEF-46CD-3B80-E016D9E48C9D}"/>
                </a:ext>
              </a:extLst>
            </p:cNvPr>
            <p:cNvSpPr txBox="1"/>
            <p:nvPr/>
          </p:nvSpPr>
          <p:spPr>
            <a:xfrm>
              <a:off x="6445190" y="511326"/>
              <a:ext cx="1736373" cy="101566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b="0" dirty="0">
                  <a:effectLst/>
                  <a:latin typeface="Consolas" panose="020B0609020204030204" pitchFamily="49" charset="0"/>
                </a:rPr>
                <a:t>background-color: red;</a:t>
              </a:r>
            </a:p>
            <a:p>
              <a:r>
                <a:rPr lang="en-US" altLang="ko-KR" sz="1000" b="0" dirty="0">
                  <a:effectLst/>
                  <a:latin typeface="Consolas" panose="020B0609020204030204" pitchFamily="49" charset="0"/>
                </a:rPr>
                <a:t>color: #fff;</a:t>
              </a:r>
            </a:p>
            <a:p>
              <a:r>
                <a:rPr lang="en-US" altLang="ko-KR" sz="1000" b="0" dirty="0">
                  <a:effectLst/>
                  <a:latin typeface="Consolas" panose="020B0609020204030204" pitchFamily="49" charset="0"/>
                </a:rPr>
                <a:t>text-align: center;</a:t>
              </a:r>
            </a:p>
            <a:p>
              <a:r>
                <a:rPr lang="en-US" altLang="ko-KR" sz="1000" b="0" dirty="0">
                  <a:effectLst/>
                  <a:latin typeface="Consolas" panose="020B0609020204030204" pitchFamily="49" charset="0"/>
                </a:rPr>
                <a:t>padding: 5px;</a:t>
              </a:r>
            </a:p>
            <a:p>
              <a:endParaRPr lang="en-US" altLang="ko-KR" sz="1000" dirty="0">
                <a:latin typeface="Consolas" panose="020B0609020204030204" pitchFamily="49" charset="0"/>
              </a:endParaRPr>
            </a:p>
            <a:p>
              <a:r>
                <a:rPr lang="en-US" altLang="ko-KR" sz="1000" dirty="0">
                  <a:latin typeface="Consolas" panose="020B0609020204030204" pitchFamily="49" charset="0"/>
                </a:rPr>
                <a:t>*h2</a:t>
              </a:r>
              <a:r>
                <a:rPr lang="ko-KR" altLang="en-US" sz="1000" dirty="0">
                  <a:latin typeface="Consolas" panose="020B0609020204030204" pitchFamily="49" charset="0"/>
                </a:rPr>
                <a:t>태그로 할 것</a:t>
              </a:r>
              <a:endParaRPr lang="en-US" altLang="ko-KR" sz="1000" b="0" dirty="0"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7BB2CAD-6494-0178-9213-36D80F15C464}"/>
                </a:ext>
              </a:extLst>
            </p:cNvPr>
            <p:cNvSpPr/>
            <p:nvPr/>
          </p:nvSpPr>
          <p:spPr>
            <a:xfrm>
              <a:off x="3804113" y="1280488"/>
              <a:ext cx="1105924" cy="442456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연결선: 꺾임 35">
              <a:extLst>
                <a:ext uri="{FF2B5EF4-FFF2-40B4-BE49-F238E27FC236}">
                  <a16:creationId xmlns:a16="http://schemas.microsoft.com/office/drawing/2014/main" id="{B4E26016-1884-50FE-43C6-33E3D75E4A87}"/>
                </a:ext>
              </a:extLst>
            </p:cNvPr>
            <p:cNvCxnSpPr>
              <a:cxnSpLocks/>
              <a:stCxn id="33" idx="3"/>
              <a:endCxn id="44" idx="0"/>
            </p:cNvCxnSpPr>
            <p:nvPr/>
          </p:nvCxnSpPr>
          <p:spPr bwMode="auto">
            <a:xfrm>
              <a:off x="4910037" y="3492771"/>
              <a:ext cx="2679299" cy="1658155"/>
            </a:xfrm>
            <a:prstGeom prst="bentConnector2">
              <a:avLst/>
            </a:prstGeom>
            <a:ln w="22225">
              <a:solidFill>
                <a:schemeClr val="tx1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3BFBA31-280E-11BF-CD1B-9FDD487E99C8}"/>
                </a:ext>
              </a:extLst>
            </p:cNvPr>
            <p:cNvSpPr txBox="1"/>
            <p:nvPr/>
          </p:nvSpPr>
          <p:spPr>
            <a:xfrm>
              <a:off x="6685883" y="5150926"/>
              <a:ext cx="1806905" cy="861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b="0" dirty="0">
                  <a:effectLst/>
                  <a:latin typeface="Consolas" panose="020B0609020204030204" pitchFamily="49" charset="0"/>
                </a:rPr>
                <a:t>display: flex;</a:t>
              </a:r>
            </a:p>
            <a:p>
              <a:r>
                <a:rPr lang="en-US" altLang="ko-KR" sz="1000" b="0" dirty="0">
                  <a:effectLst/>
                  <a:latin typeface="Consolas" panose="020B0609020204030204" pitchFamily="49" charset="0"/>
                </a:rPr>
                <a:t>flex-direction: column;</a:t>
              </a:r>
            </a:p>
            <a:p>
              <a:r>
                <a:rPr lang="en-US" altLang="ko-KR" sz="1000" b="0" dirty="0">
                  <a:effectLst/>
                  <a:latin typeface="Consolas" panose="020B0609020204030204" pitchFamily="49" charset="0"/>
                </a:rPr>
                <a:t>align-items: center;</a:t>
              </a:r>
            </a:p>
            <a:p>
              <a:r>
                <a:rPr lang="en-US" altLang="ko-KR" sz="1000" b="0" dirty="0">
                  <a:effectLst/>
                  <a:latin typeface="Consolas" panose="020B0609020204030204" pitchFamily="49" charset="0"/>
                </a:rPr>
                <a:t>text-align: center;</a:t>
              </a:r>
            </a:p>
            <a:p>
              <a:r>
                <a:rPr lang="en-US" altLang="ko-KR" sz="1000" b="0" dirty="0">
                  <a:effectLst/>
                  <a:latin typeface="Consolas" panose="020B0609020204030204" pitchFamily="49" charset="0"/>
                </a:rPr>
                <a:t>margin: 5px;</a:t>
              </a:r>
            </a:p>
          </p:txBody>
        </p:sp>
        <p:cxnSp>
          <p:nvCxnSpPr>
            <p:cNvPr id="46" name="연결선: 꺾임 45">
              <a:extLst>
                <a:ext uri="{FF2B5EF4-FFF2-40B4-BE49-F238E27FC236}">
                  <a16:creationId xmlns:a16="http://schemas.microsoft.com/office/drawing/2014/main" id="{5BD30113-6EF3-83FB-A602-982095DF2DFC}"/>
                </a:ext>
              </a:extLst>
            </p:cNvPr>
            <p:cNvCxnSpPr>
              <a:cxnSpLocks/>
              <a:endCxn id="49" idx="3"/>
            </p:cNvCxnSpPr>
            <p:nvPr/>
          </p:nvCxnSpPr>
          <p:spPr bwMode="auto">
            <a:xfrm rot="10800000">
              <a:off x="2172611" y="1946185"/>
              <a:ext cx="2005271" cy="661719"/>
            </a:xfrm>
            <a:prstGeom prst="bent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EA27940-56A8-5133-027D-2BBA53CA0139}"/>
                </a:ext>
              </a:extLst>
            </p:cNvPr>
            <p:cNvSpPr txBox="1"/>
            <p:nvPr/>
          </p:nvSpPr>
          <p:spPr>
            <a:xfrm>
              <a:off x="154109" y="1284464"/>
              <a:ext cx="2018501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b="0" dirty="0">
                  <a:effectLst/>
                  <a:latin typeface="Consolas" panose="020B0609020204030204" pitchFamily="49" charset="0"/>
                </a:rPr>
                <a:t>Tasty Dish01</a:t>
              </a:r>
              <a:r>
                <a:rPr lang="ko-KR" altLang="en-US" sz="1000" dirty="0">
                  <a:latin typeface="Consolas" panose="020B0609020204030204" pitchFamily="49" charset="0"/>
                </a:rPr>
                <a:t>은 </a:t>
              </a:r>
              <a:r>
                <a:rPr lang="en-US" altLang="ko-KR" sz="1000" dirty="0">
                  <a:latin typeface="Consolas" panose="020B0609020204030204" pitchFamily="49" charset="0"/>
                </a:rPr>
                <a:t>h3</a:t>
              </a:r>
              <a:r>
                <a:rPr lang="ko-KR" altLang="en-US" sz="1000" dirty="0">
                  <a:latin typeface="Consolas" panose="020B0609020204030204" pitchFamily="49" charset="0"/>
                </a:rPr>
                <a:t>태그</a:t>
              </a:r>
              <a:endParaRPr lang="en-US" altLang="ko-KR" sz="1000" dirty="0">
                <a:latin typeface="Consolas" panose="020B0609020204030204" pitchFamily="49" charset="0"/>
              </a:endParaRPr>
            </a:p>
            <a:p>
              <a:r>
                <a:rPr lang="en-US" altLang="ko-KR" sz="1000" b="0" dirty="0">
                  <a:effectLst/>
                  <a:latin typeface="Consolas" panose="020B0609020204030204" pitchFamily="49" charset="0"/>
                </a:rPr>
                <a:t>10$</a:t>
              </a:r>
              <a:r>
                <a:rPr lang="ko-KR" altLang="en-US" sz="1000" b="0" dirty="0">
                  <a:effectLst/>
                  <a:latin typeface="Consolas" panose="020B0609020204030204" pitchFamily="49" charset="0"/>
                </a:rPr>
                <a:t>는 </a:t>
              </a:r>
              <a:r>
                <a:rPr lang="en-US" altLang="ko-KR" sz="1000" dirty="0">
                  <a:latin typeface="Consolas" panose="020B0609020204030204" pitchFamily="49" charset="0"/>
                </a:rPr>
                <a:t>h4</a:t>
              </a:r>
              <a:r>
                <a:rPr lang="ko-KR" altLang="en-US" sz="1000" dirty="0">
                  <a:latin typeface="Consolas" panose="020B0609020204030204" pitchFamily="49" charset="0"/>
                </a:rPr>
                <a:t>태그</a:t>
              </a:r>
              <a:endParaRPr lang="en-US" altLang="ko-KR" sz="1000" dirty="0">
                <a:latin typeface="Consolas" panose="020B0609020204030204" pitchFamily="49" charset="0"/>
              </a:endParaRPr>
            </a:p>
            <a:p>
              <a:endParaRPr lang="en-US" altLang="ko-KR" sz="1000" b="0" dirty="0">
                <a:effectLst/>
                <a:latin typeface="Consolas" panose="020B0609020204030204" pitchFamily="49" charset="0"/>
              </a:endParaRPr>
            </a:p>
            <a:p>
              <a:r>
                <a:rPr lang="pt-BR" altLang="ko-KR" sz="1000" b="0" dirty="0">
                  <a:effectLst/>
                  <a:latin typeface="Consolas" panose="020B0609020204030204" pitchFamily="49" charset="0"/>
                </a:rPr>
                <a:t>&lt;div&gt;</a:t>
              </a:r>
            </a:p>
            <a:p>
              <a:r>
                <a:rPr lang="pt-BR" altLang="ko-KR" sz="1000" b="0" dirty="0">
                  <a:effectLst/>
                  <a:latin typeface="Consolas" panose="020B0609020204030204" pitchFamily="49" charset="0"/>
                </a:rPr>
                <a:t>    &lt;h3&gt;Tasty Dish 03&lt;/h3&gt;</a:t>
              </a:r>
            </a:p>
            <a:p>
              <a:r>
                <a:rPr lang="pt-BR" altLang="ko-KR" sz="1000" b="0" dirty="0">
                  <a:effectLst/>
                  <a:latin typeface="Consolas" panose="020B0609020204030204" pitchFamily="49" charset="0"/>
                </a:rPr>
                <a:t>    &lt;h4&gt;10$&lt;/h4&gt;</a:t>
              </a:r>
            </a:p>
            <a:p>
              <a:r>
                <a:rPr lang="pt-BR" altLang="ko-KR" sz="1000" b="0" dirty="0">
                  <a:effectLst/>
                  <a:latin typeface="Consolas" panose="020B0609020204030204" pitchFamily="49" charset="0"/>
                </a:rPr>
                <a:t>&lt;/div&gt;</a:t>
              </a:r>
            </a:p>
            <a:p>
              <a:endParaRPr lang="en-US" altLang="ko-KR" sz="1000" b="0" dirty="0"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53" name="연결선: 꺾임 52">
              <a:extLst>
                <a:ext uri="{FF2B5EF4-FFF2-40B4-BE49-F238E27FC236}">
                  <a16:creationId xmlns:a16="http://schemas.microsoft.com/office/drawing/2014/main" id="{EA4B6B09-5BFD-9CA7-179E-F15C663E5209}"/>
                </a:ext>
              </a:extLst>
            </p:cNvPr>
            <p:cNvCxnSpPr>
              <a:cxnSpLocks/>
              <a:endCxn id="56" idx="0"/>
            </p:cNvCxnSpPr>
            <p:nvPr/>
          </p:nvCxnSpPr>
          <p:spPr bwMode="auto">
            <a:xfrm rot="10800000" flipV="1">
              <a:off x="1769336" y="3007829"/>
              <a:ext cx="2453968" cy="1127501"/>
            </a:xfrm>
            <a:prstGeom prst="bentConnector2">
              <a:avLst/>
            </a:prstGeom>
            <a:ln w="22225">
              <a:solidFill>
                <a:srgbClr val="7030A0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DA5D479-355B-AF05-ACEF-4E112D6FF4A4}"/>
                </a:ext>
              </a:extLst>
            </p:cNvPr>
            <p:cNvSpPr txBox="1"/>
            <p:nvPr/>
          </p:nvSpPr>
          <p:spPr>
            <a:xfrm>
              <a:off x="170180" y="4135331"/>
              <a:ext cx="3198311" cy="2554545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b="0" dirty="0">
                  <a:effectLst/>
                  <a:latin typeface="Consolas" panose="020B0609020204030204" pitchFamily="49" charset="0"/>
                </a:rPr>
                <a:t>&lt;div class="image"&gt;</a:t>
              </a:r>
            </a:p>
            <a:p>
              <a:r>
                <a:rPr lang="en-US" altLang="ko-KR" sz="1000" dirty="0">
                  <a:latin typeface="Consolas" panose="020B0609020204030204" pitchFamily="49" charset="0"/>
                </a:rPr>
                <a:t>   </a:t>
              </a:r>
              <a:r>
                <a:rPr lang="en-US" altLang="ko-KR" sz="1000" b="0" dirty="0"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ko-KR" sz="1000" b="0" dirty="0" err="1">
                  <a:effectLst/>
                  <a:latin typeface="Consolas" panose="020B0609020204030204" pitchFamily="49" charset="0"/>
                </a:rPr>
                <a:t>img</a:t>
              </a:r>
              <a:r>
                <a:rPr lang="en-US" altLang="ko-KR" sz="1000" b="0" dirty="0"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000" b="0" dirty="0" err="1">
                  <a:effectLst/>
                  <a:latin typeface="Consolas" panose="020B0609020204030204" pitchFamily="49" charset="0"/>
                </a:rPr>
                <a:t>src</a:t>
              </a:r>
              <a:r>
                <a:rPr lang="en-US" altLang="ko-KR" sz="1000" b="0" dirty="0">
                  <a:effectLst/>
                  <a:latin typeface="Consolas" panose="020B0609020204030204" pitchFamily="49" charset="0"/>
                </a:rPr>
                <a:t>="images/breakfast3.jpg" /&gt;</a:t>
              </a:r>
            </a:p>
            <a:p>
              <a:r>
                <a:rPr lang="en-US" altLang="ko-KR" sz="1000" b="0" dirty="0">
                  <a:effectLst/>
                  <a:latin typeface="Consolas" panose="020B0609020204030204" pitchFamily="49" charset="0"/>
                </a:rPr>
                <a:t>&lt;/div&gt;</a:t>
              </a:r>
            </a:p>
            <a:p>
              <a:endParaRPr lang="en-US" altLang="ko-KR" sz="1000" b="0" dirty="0"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000" b="0" dirty="0">
                  <a:effectLst/>
                  <a:latin typeface="Consolas" panose="020B0609020204030204" pitchFamily="49" charset="0"/>
                </a:rPr>
                <a:t>.image {</a:t>
              </a:r>
            </a:p>
            <a:p>
              <a:r>
                <a:rPr lang="en-US" altLang="ko-KR" sz="1000" b="0" dirty="0">
                  <a:effectLst/>
                  <a:latin typeface="Consolas" panose="020B0609020204030204" pitchFamily="49" charset="0"/>
                </a:rPr>
                <a:t>    width: 150px;</a:t>
              </a:r>
            </a:p>
            <a:p>
              <a:r>
                <a:rPr lang="en-US" altLang="ko-KR" sz="1000" b="0" dirty="0">
                  <a:effectLst/>
                  <a:latin typeface="Consolas" panose="020B0609020204030204" pitchFamily="49" charset="0"/>
                </a:rPr>
                <a:t>    height: 150px;</a:t>
              </a:r>
            </a:p>
            <a:p>
              <a:r>
                <a:rPr lang="en-US" altLang="ko-KR" sz="1000" b="0" dirty="0">
                  <a:effectLst/>
                  <a:latin typeface="Consolas" panose="020B0609020204030204" pitchFamily="49" charset="0"/>
                </a:rPr>
                <a:t>}</a:t>
              </a:r>
            </a:p>
            <a:p>
              <a:r>
                <a:rPr lang="en-US" altLang="ko-KR" sz="1000" b="0" dirty="0">
                  <a:effectLst/>
                  <a:latin typeface="Consolas" panose="020B0609020204030204" pitchFamily="49" charset="0"/>
                </a:rPr>
                <a:t>.image </a:t>
              </a:r>
              <a:r>
                <a:rPr lang="en-US" altLang="ko-KR" sz="1000" b="0" dirty="0" err="1">
                  <a:effectLst/>
                  <a:latin typeface="Consolas" panose="020B0609020204030204" pitchFamily="49" charset="0"/>
                </a:rPr>
                <a:t>img</a:t>
              </a:r>
              <a:r>
                <a:rPr lang="en-US" altLang="ko-KR" sz="1000" b="0" dirty="0">
                  <a:effectLst/>
                  <a:latin typeface="Consolas" panose="020B0609020204030204" pitchFamily="49" charset="0"/>
                </a:rPr>
                <a:t> {</a:t>
              </a:r>
            </a:p>
            <a:p>
              <a:r>
                <a:rPr lang="en-US" altLang="ko-KR" sz="1000" b="0" dirty="0">
                  <a:effectLst/>
                  <a:latin typeface="Consolas" panose="020B0609020204030204" pitchFamily="49" charset="0"/>
                </a:rPr>
                <a:t>    width: 100%;</a:t>
              </a:r>
            </a:p>
            <a:p>
              <a:r>
                <a:rPr lang="en-US" altLang="ko-KR" sz="1000" b="0" dirty="0">
                  <a:effectLst/>
                  <a:latin typeface="Consolas" panose="020B0609020204030204" pitchFamily="49" charset="0"/>
                </a:rPr>
                <a:t>    height: 100%;</a:t>
              </a:r>
            </a:p>
            <a:p>
              <a:r>
                <a:rPr lang="en-US" altLang="ko-KR" sz="1000" dirty="0">
                  <a:latin typeface="Consolas" panose="020B0609020204030204" pitchFamily="49" charset="0"/>
                </a:rPr>
                <a:t>    </a:t>
              </a:r>
              <a:r>
                <a:rPr lang="en-US" altLang="ko-KR" sz="1000" b="0" dirty="0">
                  <a:effectLst/>
                  <a:latin typeface="Consolas" panose="020B0609020204030204" pitchFamily="49" charset="0"/>
                </a:rPr>
                <a:t>/* object-fit: cover : </a:t>
              </a:r>
              <a:r>
                <a:rPr lang="ko-KR" altLang="en-US" sz="1000" b="0" dirty="0">
                  <a:effectLst/>
                  <a:latin typeface="Consolas" panose="020B0609020204030204" pitchFamily="49" charset="0"/>
                </a:rPr>
                <a:t>이미지 선명하게</a:t>
              </a:r>
              <a:r>
                <a:rPr lang="en-US" altLang="ko-KR" sz="1000" b="0" dirty="0">
                  <a:effectLst/>
                  <a:latin typeface="Consolas" panose="020B0609020204030204" pitchFamily="49" charset="0"/>
                </a:rPr>
                <a:t>*/</a:t>
              </a:r>
            </a:p>
            <a:p>
              <a:r>
                <a:rPr lang="en-US" altLang="ko-KR" sz="1000" b="0" dirty="0">
                  <a:effectLst/>
                  <a:latin typeface="Consolas" panose="020B0609020204030204" pitchFamily="49" charset="0"/>
                </a:rPr>
                <a:t>    object-fit: cover;</a:t>
              </a:r>
            </a:p>
            <a:p>
              <a:r>
                <a:rPr lang="en-US" altLang="ko-KR" sz="1000" b="0" dirty="0">
                  <a:effectLst/>
                  <a:latin typeface="Consolas" panose="020B0609020204030204" pitchFamily="49" charset="0"/>
                </a:rPr>
                <a:t>}</a:t>
              </a:r>
            </a:p>
            <a:p>
              <a:endParaRPr lang="en-US" altLang="ko-KR" sz="1000" dirty="0">
                <a:latin typeface="Consolas" panose="020B0609020204030204" pitchFamily="49" charset="0"/>
              </a:endParaRPr>
            </a:p>
            <a:p>
              <a:endParaRPr lang="en-US" altLang="ko-KR" sz="1000" b="0" dirty="0"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6272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574</TotalTime>
  <Words>461</Words>
  <Application>Microsoft Office PowerPoint</Application>
  <PresentationFormat>화면 슬라이드 쇼(4:3)</PresentationFormat>
  <Paragraphs>101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Arial</vt:lpstr>
      <vt:lpstr>Calibri</vt:lpstr>
      <vt:lpstr>Calibri Light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CEO</dc:creator>
  <cp:lastModifiedBy>CEO</cp:lastModifiedBy>
  <cp:revision>234</cp:revision>
  <dcterms:created xsi:type="dcterms:W3CDTF">2024-01-26T00:56:21Z</dcterms:created>
  <dcterms:modified xsi:type="dcterms:W3CDTF">2024-03-06T02:43:43Z</dcterms:modified>
</cp:coreProperties>
</file>