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1" r:id="rId3"/>
    <p:sldId id="259" r:id="rId4"/>
    <p:sldId id="260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4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18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74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20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66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63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69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73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2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16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44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8208E-8102-46A5-B30B-E4A25C342D31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43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CA63268-0B9D-CECF-DD14-786FA9C6B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439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B29C52-397C-601C-5BAF-87ACC45C4D3D}"/>
              </a:ext>
            </a:extLst>
          </p:cNvPr>
          <p:cNvSpPr txBox="1"/>
          <p:nvPr/>
        </p:nvSpPr>
        <p:spPr>
          <a:xfrm>
            <a:off x="175721" y="1400302"/>
            <a:ext cx="5186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위  레이아웃을 만들어 보세요</a:t>
            </a:r>
            <a:r>
              <a:rPr lang="en-US" altLang="ko-KR" sz="1000" dirty="0"/>
              <a:t>. </a:t>
            </a:r>
            <a:r>
              <a:rPr lang="ko-KR" altLang="en-US" sz="1000" dirty="0"/>
              <a:t>경계선</a:t>
            </a:r>
            <a:r>
              <a:rPr lang="en-US" altLang="ko-KR" sz="1000" dirty="0"/>
              <a:t>(border) </a:t>
            </a:r>
            <a:r>
              <a:rPr lang="ko-KR" altLang="en-US" sz="1000" dirty="0"/>
              <a:t>표현은</a:t>
            </a:r>
            <a:r>
              <a:rPr lang="en-US" altLang="ko-KR" sz="1000" dirty="0"/>
              <a:t>(</a:t>
            </a:r>
            <a:r>
              <a:rPr lang="ko-KR" altLang="en-US" sz="1000" dirty="0"/>
              <a:t>는</a:t>
            </a:r>
            <a:r>
              <a:rPr lang="en-US" altLang="ko-KR" sz="1000" dirty="0"/>
              <a:t>) </a:t>
            </a:r>
            <a:r>
              <a:rPr lang="ko-KR" altLang="en-US" sz="1000" dirty="0"/>
              <a:t>자유입니다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글씨폰트는 다를 수 있습니다</a:t>
            </a:r>
            <a:r>
              <a:rPr lang="en-US" altLang="ko-KR" sz="1000" dirty="0"/>
              <a:t>.</a:t>
            </a: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ko-KR" altLang="en-US" sz="1000" b="1" dirty="0">
                <a:solidFill>
                  <a:srgbClr val="FF0000"/>
                </a:solidFill>
              </a:rPr>
              <a:t>위 레이아웃은 </a:t>
            </a:r>
            <a:r>
              <a:rPr lang="en-US" altLang="ko-KR" sz="1000" b="1" dirty="0">
                <a:solidFill>
                  <a:srgbClr val="FF0000"/>
                </a:solidFill>
              </a:rPr>
              <a:t>Flex</a:t>
            </a:r>
            <a:r>
              <a:rPr lang="ko-KR" altLang="en-US" sz="1000" b="1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</a:rPr>
              <a:t>0</a:t>
            </a:r>
            <a:r>
              <a:rPr lang="ko-KR" altLang="en-US" sz="1000" b="1" dirty="0">
                <a:solidFill>
                  <a:srgbClr val="FF0000"/>
                </a:solidFill>
              </a:rPr>
              <a:t>번 사용했습니다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b="1" dirty="0">
                <a:solidFill>
                  <a:srgbClr val="FF0000"/>
                </a:solidFill>
              </a:rPr>
              <a:t>*</a:t>
            </a:r>
            <a:r>
              <a:rPr lang="en-US" altLang="ko-KR" sz="1000" dirty="0"/>
              <a:t> </a:t>
            </a:r>
            <a:r>
              <a:rPr lang="ko-KR" altLang="en-US" sz="1000" b="1" dirty="0">
                <a:solidFill>
                  <a:srgbClr val="FF0000"/>
                </a:solidFill>
              </a:rPr>
              <a:t>읽고 풀 것</a:t>
            </a:r>
          </a:p>
          <a:p>
            <a:pPr marL="228600" indent="-228600">
              <a:buAutoNum type="arabicPeriod"/>
            </a:pPr>
            <a:r>
              <a:rPr lang="ko-KR" altLang="en-US" sz="1000" dirty="0"/>
              <a:t>배경색은 </a:t>
            </a:r>
            <a:r>
              <a:rPr lang="en-US" altLang="ko-KR" sz="1000" dirty="0"/>
              <a:t>#484872 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en-US" altLang="ko-KR" sz="1000" dirty="0">
                <a:latin typeface="Consolas" panose="020B0609020204030204" pitchFamily="49" charset="0"/>
              </a:rPr>
              <a:t>P</a:t>
            </a:r>
            <a:r>
              <a:rPr lang="ko-KR" altLang="en-US" sz="1000" dirty="0">
                <a:latin typeface="Consolas" panose="020B0609020204030204" pitchFamily="49" charset="0"/>
              </a:rPr>
              <a:t>태그는 블록 태그 중 하나입니다</a:t>
            </a:r>
            <a:r>
              <a:rPr lang="en-US" altLang="ko-KR" sz="1000" dirty="0">
                <a:latin typeface="Consolas" panose="020B0609020204030204" pitchFamily="49" charset="0"/>
              </a:rPr>
              <a:t>.</a:t>
            </a:r>
            <a:r>
              <a:rPr lang="pl-PL" altLang="ko-KR" sz="1000" b="0" i="0" dirty="0">
                <a:solidFill>
                  <a:srgbClr val="000000"/>
                </a:solidFill>
                <a:effectLst/>
                <a:latin typeface="Ubuntu Condensed" panose="020F0502020204030204" pitchFamily="34" charset="0"/>
              </a:rPr>
              <a:t> &lt;div&gt;, &lt;p&gt;, &lt;h1~h6&gt;, &lt;ul&gt; 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Ubuntu Condensed" panose="020F0502020204030204" pitchFamily="34" charset="0"/>
              </a:rPr>
              <a:t>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Ubuntu Condensed" panose="020F0502020204030204" pitchFamily="34" charset="0"/>
              </a:rPr>
              <a:t>블록태그는 세로로 배치되는 특징이 있습니다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Ubuntu Condensed" panose="020F0502020204030204" pitchFamily="34" charset="0"/>
              </a:rPr>
              <a:t>.</a:t>
            </a:r>
            <a:endParaRPr lang="en-US" altLang="ko-KR" sz="10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5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413538-8AB9-DE7D-7A0E-47E617A5C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9614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FDC84E-345E-B06F-21E9-865FA0D4FF49}"/>
              </a:ext>
            </a:extLst>
          </p:cNvPr>
          <p:cNvSpPr txBox="1"/>
          <p:nvPr/>
        </p:nvSpPr>
        <p:spPr>
          <a:xfrm>
            <a:off x="234444" y="2667040"/>
            <a:ext cx="5186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위  </a:t>
            </a:r>
            <a:r>
              <a:rPr lang="en-US" altLang="ko-KR" sz="1000" dirty="0"/>
              <a:t>Flex </a:t>
            </a:r>
            <a:r>
              <a:rPr lang="ko-KR" altLang="en-US" sz="1000" dirty="0"/>
              <a:t>레이아웃을 만들어 보세요</a:t>
            </a:r>
            <a:r>
              <a:rPr lang="en-US" altLang="ko-KR" sz="1000" dirty="0"/>
              <a:t>. </a:t>
            </a:r>
            <a:r>
              <a:rPr lang="ko-KR" altLang="en-US" sz="1000" dirty="0"/>
              <a:t>경계선</a:t>
            </a:r>
            <a:r>
              <a:rPr lang="en-US" altLang="ko-KR" sz="1000" dirty="0"/>
              <a:t>(border) </a:t>
            </a:r>
            <a:r>
              <a:rPr lang="ko-KR" altLang="en-US" sz="1000" dirty="0"/>
              <a:t>표현은</a:t>
            </a:r>
            <a:r>
              <a:rPr lang="en-US" altLang="ko-KR" sz="1000" dirty="0"/>
              <a:t>(</a:t>
            </a:r>
            <a:r>
              <a:rPr lang="ko-KR" altLang="en-US" sz="1000" dirty="0"/>
              <a:t>는</a:t>
            </a:r>
            <a:r>
              <a:rPr lang="en-US" altLang="ko-KR" sz="1000" dirty="0"/>
              <a:t>) </a:t>
            </a:r>
            <a:r>
              <a:rPr lang="ko-KR" altLang="en-US" sz="1000" dirty="0"/>
              <a:t>자유입니다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글씨폰트는 다를 수 있습니다</a:t>
            </a:r>
            <a:r>
              <a:rPr lang="en-US" altLang="ko-KR" sz="1000" dirty="0"/>
              <a:t>.</a:t>
            </a: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ko-KR" altLang="en-US" sz="1000" b="1" dirty="0">
                <a:solidFill>
                  <a:srgbClr val="FF0000"/>
                </a:solidFill>
              </a:rPr>
              <a:t>위 레이아웃은 </a:t>
            </a:r>
            <a:r>
              <a:rPr lang="en-US" altLang="ko-KR" sz="1000" b="1" dirty="0">
                <a:solidFill>
                  <a:srgbClr val="FF0000"/>
                </a:solidFill>
              </a:rPr>
              <a:t>Flex</a:t>
            </a:r>
            <a:r>
              <a:rPr lang="ko-KR" altLang="en-US" sz="1000" b="1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</a:rPr>
              <a:t>1</a:t>
            </a:r>
            <a:r>
              <a:rPr lang="ko-KR" altLang="en-US" sz="1000" b="1" dirty="0">
                <a:solidFill>
                  <a:srgbClr val="FF0000"/>
                </a:solidFill>
              </a:rPr>
              <a:t>번 사용했습니다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b="1" dirty="0">
                <a:solidFill>
                  <a:srgbClr val="FF0000"/>
                </a:solidFill>
              </a:rPr>
              <a:t>*</a:t>
            </a:r>
            <a:r>
              <a:rPr lang="en-US" altLang="ko-KR" sz="1000" dirty="0"/>
              <a:t> </a:t>
            </a:r>
            <a:r>
              <a:rPr lang="ko-KR" altLang="en-US" sz="1000" b="1" dirty="0">
                <a:solidFill>
                  <a:srgbClr val="FF0000"/>
                </a:solidFill>
              </a:rPr>
              <a:t>읽고 풀 것</a:t>
            </a:r>
          </a:p>
          <a:p>
            <a:pPr marL="228600" indent="-228600">
              <a:buAutoNum type="arabicPeriod"/>
            </a:pPr>
            <a:r>
              <a:rPr lang="ko-KR" altLang="en-US" sz="1000" dirty="0"/>
              <a:t>아이템 크기는  </a:t>
            </a:r>
            <a:r>
              <a:rPr lang="en-US" altLang="ko-KR" sz="1000" dirty="0"/>
              <a:t>flex 0 0 200, </a:t>
            </a:r>
            <a:r>
              <a:rPr lang="ko-KR" altLang="en-US" sz="1000" dirty="0"/>
              <a:t>아이템 간격은 </a:t>
            </a:r>
            <a:r>
              <a:rPr lang="en-US" altLang="ko-KR" sz="1000" dirty="0"/>
              <a:t>margin </a:t>
            </a:r>
            <a:r>
              <a:rPr lang="ko-KR" altLang="en-US" sz="1000" dirty="0"/>
              <a:t>사용</a:t>
            </a:r>
            <a:endParaRPr lang="en-US" altLang="ko-KR" sz="1000" dirty="0"/>
          </a:p>
          <a:p>
            <a:pPr marL="228600" indent="-228600">
              <a:buFontTx/>
              <a:buAutoNum type="arabicPeriod"/>
            </a:pPr>
            <a:r>
              <a:rPr lang="ko-KR" altLang="en-US" sz="1000" b="0" dirty="0">
                <a:effectLst/>
                <a:latin typeface="Consolas" panose="020B0609020204030204" pitchFamily="49" charset="0"/>
              </a:rPr>
              <a:t>이미지 크기는 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000" dirty="0">
                <a:latin typeface="Consolas" panose="020B0609020204030204" pitchFamily="49" charset="0"/>
              </a:rPr>
              <a:t>px*150px </a:t>
            </a:r>
            <a:r>
              <a:rPr lang="ko-KR" altLang="en-US" sz="1000" dirty="0">
                <a:latin typeface="Consolas" panose="020B0609020204030204" pitchFamily="49" charset="0"/>
              </a:rPr>
              <a:t>입니다</a:t>
            </a:r>
            <a:r>
              <a:rPr lang="en-US" altLang="ko-KR" sz="1000" dirty="0">
                <a:latin typeface="Consolas" panose="020B0609020204030204" pitchFamily="49" charset="0"/>
              </a:rPr>
              <a:t>. </a:t>
            </a:r>
            <a:r>
              <a:rPr lang="en-US" altLang="ko-KR" sz="1000" dirty="0"/>
              <a:t>(</a:t>
            </a:r>
            <a:r>
              <a:rPr lang="ko-KR" altLang="en-US" sz="1000" dirty="0"/>
              <a:t>이미지 태그만 사용하세요</a:t>
            </a:r>
            <a:r>
              <a:rPr lang="en-US" altLang="ko-KR" sz="1000" dirty="0"/>
              <a:t>, </a:t>
            </a:r>
            <a:r>
              <a:rPr lang="ko-KR" altLang="en-US" sz="1000" dirty="0"/>
              <a:t>사진 없습니다</a:t>
            </a:r>
            <a:r>
              <a:rPr lang="en-US" altLang="ko-KR" sz="1000" dirty="0"/>
              <a:t>.)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Consolas" panose="020B0609020204030204" pitchFamily="49" charset="0"/>
              </a:rPr>
              <a:t>이미지 아래는 </a:t>
            </a:r>
            <a:r>
              <a:rPr lang="en-US" altLang="ko-KR" sz="1000" dirty="0">
                <a:latin typeface="Consolas" panose="020B0609020204030204" pitchFamily="49" charset="0"/>
              </a:rPr>
              <a:t>h3, p, button</a:t>
            </a:r>
            <a:r>
              <a:rPr lang="ko-KR" altLang="en-US" sz="1000" dirty="0">
                <a:latin typeface="Consolas" panose="020B0609020204030204" pitchFamily="49" charset="0"/>
              </a:rPr>
              <a:t> 태그 사용 </a:t>
            </a:r>
            <a:endParaRPr lang="en-US" altLang="ko-KR" sz="10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777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C4F5D7C-5515-52E8-5778-7DB0E4D94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806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E39EAE-03F0-85AC-CEC8-D3F8558EBA1B}"/>
              </a:ext>
            </a:extLst>
          </p:cNvPr>
          <p:cNvSpPr txBox="1"/>
          <p:nvPr/>
        </p:nvSpPr>
        <p:spPr>
          <a:xfrm>
            <a:off x="351890" y="4059613"/>
            <a:ext cx="5186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위  </a:t>
            </a:r>
            <a:r>
              <a:rPr lang="en-US" altLang="ko-KR" sz="1000" dirty="0"/>
              <a:t>Flex </a:t>
            </a:r>
            <a:r>
              <a:rPr lang="ko-KR" altLang="en-US" sz="1000" dirty="0"/>
              <a:t>레이아웃을 만들어 보세요</a:t>
            </a:r>
            <a:r>
              <a:rPr lang="en-US" altLang="ko-KR" sz="1000" dirty="0"/>
              <a:t>. </a:t>
            </a:r>
            <a:r>
              <a:rPr lang="ko-KR" altLang="en-US" sz="1000" dirty="0"/>
              <a:t>경계선</a:t>
            </a:r>
            <a:r>
              <a:rPr lang="en-US" altLang="ko-KR" sz="1000" dirty="0"/>
              <a:t>(border) </a:t>
            </a:r>
            <a:r>
              <a:rPr lang="ko-KR" altLang="en-US" sz="1000" dirty="0"/>
              <a:t>표현은</a:t>
            </a:r>
            <a:r>
              <a:rPr lang="en-US" altLang="ko-KR" sz="1000" dirty="0"/>
              <a:t>(</a:t>
            </a:r>
            <a:r>
              <a:rPr lang="ko-KR" altLang="en-US" sz="1000" dirty="0"/>
              <a:t>는</a:t>
            </a:r>
            <a:r>
              <a:rPr lang="en-US" altLang="ko-KR" sz="1000" dirty="0"/>
              <a:t>) </a:t>
            </a:r>
            <a:r>
              <a:rPr lang="ko-KR" altLang="en-US" sz="1000" dirty="0"/>
              <a:t>자유입니다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글씨폰트는 다를 수 있습니다</a:t>
            </a:r>
            <a:r>
              <a:rPr lang="en-US" altLang="ko-KR" sz="1000" dirty="0"/>
              <a:t>.</a:t>
            </a: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ko-KR" altLang="en-US" sz="1000" b="1" dirty="0">
                <a:solidFill>
                  <a:srgbClr val="FF0000"/>
                </a:solidFill>
              </a:rPr>
              <a:t>위 레이아웃은 </a:t>
            </a:r>
            <a:r>
              <a:rPr lang="en-US" altLang="ko-KR" sz="1000" b="1" dirty="0">
                <a:solidFill>
                  <a:srgbClr val="FF0000"/>
                </a:solidFill>
              </a:rPr>
              <a:t>Flex</a:t>
            </a:r>
            <a:r>
              <a:rPr lang="ko-KR" altLang="en-US" sz="1000" b="1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</a:rPr>
              <a:t>1</a:t>
            </a:r>
            <a:r>
              <a:rPr lang="ko-KR" altLang="en-US" sz="1000" b="1" dirty="0">
                <a:solidFill>
                  <a:srgbClr val="FF0000"/>
                </a:solidFill>
              </a:rPr>
              <a:t>번 사용했습니다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b="1" dirty="0">
                <a:solidFill>
                  <a:srgbClr val="FF0000"/>
                </a:solidFill>
              </a:rPr>
              <a:t>*</a:t>
            </a:r>
            <a:r>
              <a:rPr lang="en-US" altLang="ko-KR" sz="1000" dirty="0"/>
              <a:t> </a:t>
            </a:r>
            <a:r>
              <a:rPr lang="ko-KR" altLang="en-US" sz="1000" b="1" dirty="0">
                <a:solidFill>
                  <a:srgbClr val="FF0000"/>
                </a:solidFill>
              </a:rPr>
              <a:t>읽고 풀 것</a:t>
            </a:r>
          </a:p>
          <a:p>
            <a:pPr marL="228600" indent="-228600">
              <a:buAutoNum type="arabicPeriod"/>
            </a:pPr>
            <a:r>
              <a:rPr lang="en-US" altLang="ko-KR" sz="1000" dirty="0">
                <a:latin typeface="Consolas" panose="020B0609020204030204" pitchFamily="49" charset="0"/>
              </a:rPr>
              <a:t>Learn More</a:t>
            </a:r>
            <a:r>
              <a:rPr lang="ko-KR" altLang="en-US" sz="1000" dirty="0">
                <a:latin typeface="Consolas" panose="020B0609020204030204" pitchFamily="49" charset="0"/>
              </a:rPr>
              <a:t>는 </a:t>
            </a:r>
            <a:r>
              <a:rPr lang="en-US" altLang="ko-KR" sz="1000" dirty="0">
                <a:latin typeface="Consolas" panose="020B0609020204030204" pitchFamily="49" charset="0"/>
              </a:rPr>
              <a:t>a </a:t>
            </a:r>
            <a:r>
              <a:rPr lang="ko-KR" altLang="en-US" sz="1000" dirty="0">
                <a:latin typeface="Consolas" panose="020B0609020204030204" pitchFamily="49" charset="0"/>
              </a:rPr>
              <a:t>태그로 구현할 것</a:t>
            </a:r>
            <a:r>
              <a:rPr lang="en-US" altLang="ko-KR" sz="1000" dirty="0">
                <a:latin typeface="Consolas" panose="020B0609020204030204" pitchFamily="49" charset="0"/>
              </a:rPr>
              <a:t>, </a:t>
            </a:r>
            <a:r>
              <a:rPr lang="ko-KR" altLang="en-US" sz="1000" dirty="0">
                <a:latin typeface="Consolas" panose="020B0609020204030204" pitchFamily="49" charset="0"/>
              </a:rPr>
              <a:t>배경색은 </a:t>
            </a:r>
            <a:r>
              <a:rPr lang="en-US" altLang="ko-KR" sz="1000" dirty="0">
                <a:latin typeface="Consolas" panose="020B0609020204030204" pitchFamily="49" charset="0"/>
              </a:rPr>
              <a:t>#fc036b</a:t>
            </a:r>
          </a:p>
          <a:p>
            <a:pPr marL="228600" indent="-228600">
              <a:buAutoNum type="arabicPeriod"/>
            </a:pPr>
            <a:r>
              <a:rPr lang="ko-KR" altLang="en-US" sz="1000" b="0" dirty="0">
                <a:effectLst/>
                <a:latin typeface="Consolas" panose="020B0609020204030204" pitchFamily="49" charset="0"/>
              </a:rPr>
              <a:t>헤더와 가운데 레이아웃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(a wonderful gift)</a:t>
            </a:r>
            <a:r>
              <a:rPr lang="ko-KR" altLang="en-US" sz="1000" b="0" dirty="0">
                <a:effectLst/>
                <a:latin typeface="Consolas" panose="020B0609020204030204" pitchFamily="49" charset="0"/>
              </a:rPr>
              <a:t>는 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margin</a:t>
            </a:r>
            <a:r>
              <a:rPr lang="ko-KR" altLang="en-US" sz="1000" b="0" dirty="0">
                <a:effectLst/>
                <a:latin typeface="Consolas" panose="020B0609020204030204" pitchFamily="49" charset="0"/>
              </a:rPr>
              <a:t>으로 조절할 것</a:t>
            </a:r>
            <a:endParaRPr lang="en-US" altLang="ko-KR" sz="10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effectLst/>
                <a:latin typeface="Consolas" panose="020B0609020204030204" pitchFamily="49" charset="0"/>
              </a:rPr>
              <a:t>가운데 레이아웃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(a wonderful gift)</a:t>
            </a:r>
            <a:r>
              <a:rPr lang="ko-KR" altLang="en-US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latin typeface="Consolas" panose="020B0609020204030204" pitchFamily="49" charset="0"/>
              </a:rPr>
              <a:t>width</a:t>
            </a:r>
            <a:r>
              <a:rPr lang="ko-KR" altLang="en-US" sz="1000" dirty="0">
                <a:latin typeface="Consolas" panose="020B0609020204030204" pitchFamily="49" charset="0"/>
              </a:rPr>
              <a:t>는 </a:t>
            </a:r>
            <a:r>
              <a:rPr lang="en-US" altLang="ko-KR" sz="1000" dirty="0">
                <a:latin typeface="Consolas" panose="020B0609020204030204" pitchFamily="49" charset="0"/>
              </a:rPr>
              <a:t>800px</a:t>
            </a:r>
            <a:endParaRPr lang="en-US" altLang="ko-KR" sz="10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51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AD45D9-9330-00FF-B414-632DCB361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766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AAA1E9-D329-3C61-F8AE-0713D0CC6021}"/>
              </a:ext>
            </a:extLst>
          </p:cNvPr>
          <p:cNvSpPr txBox="1"/>
          <p:nvPr/>
        </p:nvSpPr>
        <p:spPr>
          <a:xfrm>
            <a:off x="351890" y="4286115"/>
            <a:ext cx="51864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위  </a:t>
            </a:r>
            <a:r>
              <a:rPr lang="en-US" altLang="ko-KR" sz="1000" dirty="0"/>
              <a:t>Flex </a:t>
            </a:r>
            <a:r>
              <a:rPr lang="ko-KR" altLang="en-US" sz="1000" dirty="0"/>
              <a:t>레이아웃을 만들어 보세요</a:t>
            </a:r>
            <a:r>
              <a:rPr lang="en-US" altLang="ko-KR" sz="1000" dirty="0"/>
              <a:t>. </a:t>
            </a:r>
            <a:r>
              <a:rPr lang="ko-KR" altLang="en-US" sz="1000" dirty="0"/>
              <a:t>경계선</a:t>
            </a:r>
            <a:r>
              <a:rPr lang="en-US" altLang="ko-KR" sz="1000" dirty="0"/>
              <a:t>(border) </a:t>
            </a:r>
            <a:r>
              <a:rPr lang="ko-KR" altLang="en-US" sz="1000" dirty="0"/>
              <a:t>표현은</a:t>
            </a:r>
            <a:r>
              <a:rPr lang="en-US" altLang="ko-KR" sz="1000" dirty="0"/>
              <a:t>(</a:t>
            </a:r>
            <a:r>
              <a:rPr lang="ko-KR" altLang="en-US" sz="1000" dirty="0"/>
              <a:t>는</a:t>
            </a:r>
            <a:r>
              <a:rPr lang="en-US" altLang="ko-KR" sz="1000" dirty="0"/>
              <a:t>) </a:t>
            </a:r>
            <a:r>
              <a:rPr lang="ko-KR" altLang="en-US" sz="1000" dirty="0"/>
              <a:t>자유입니다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글씨폰트는 다를 수 있습니다</a:t>
            </a:r>
            <a:r>
              <a:rPr lang="en-US" altLang="ko-KR" sz="1000" dirty="0"/>
              <a:t>.</a:t>
            </a: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ko-KR" altLang="en-US" sz="1000" b="1" dirty="0">
                <a:solidFill>
                  <a:srgbClr val="FF0000"/>
                </a:solidFill>
              </a:rPr>
              <a:t>위 레이아웃은 </a:t>
            </a:r>
            <a:r>
              <a:rPr lang="en-US" altLang="ko-KR" sz="1000" b="1" dirty="0">
                <a:solidFill>
                  <a:srgbClr val="FF0000"/>
                </a:solidFill>
              </a:rPr>
              <a:t>Flex</a:t>
            </a:r>
            <a:r>
              <a:rPr lang="ko-KR" altLang="en-US" sz="1000" b="1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</a:rPr>
              <a:t>1</a:t>
            </a:r>
            <a:r>
              <a:rPr lang="ko-KR" altLang="en-US" sz="1000" b="1" dirty="0">
                <a:solidFill>
                  <a:srgbClr val="FF0000"/>
                </a:solidFill>
              </a:rPr>
              <a:t>번 사용했습니다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b="1" dirty="0">
                <a:solidFill>
                  <a:srgbClr val="FF0000"/>
                </a:solidFill>
              </a:rPr>
              <a:t>*</a:t>
            </a:r>
            <a:r>
              <a:rPr lang="en-US" altLang="ko-KR" sz="1000" dirty="0"/>
              <a:t> </a:t>
            </a:r>
            <a:r>
              <a:rPr lang="ko-KR" altLang="en-US" sz="1000" b="1" dirty="0">
                <a:solidFill>
                  <a:srgbClr val="FF0000"/>
                </a:solidFill>
              </a:rPr>
              <a:t>읽고 풀 것</a:t>
            </a:r>
          </a:p>
          <a:p>
            <a:pPr marL="228600" indent="-228600">
              <a:buAutoNum type="arabicPeriod"/>
            </a:pPr>
            <a:r>
              <a:rPr lang="ko-KR" altLang="en-US" sz="1000" dirty="0"/>
              <a:t>이미지 크기는 </a:t>
            </a:r>
            <a:r>
              <a:rPr lang="en-US" altLang="ko-KR" sz="1000" dirty="0"/>
              <a:t>550px * 380px 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 (</a:t>
            </a:r>
            <a:r>
              <a:rPr lang="ko-KR" altLang="en-US" sz="1000" dirty="0"/>
              <a:t>이미지 태그만 사용하세요</a:t>
            </a:r>
            <a:r>
              <a:rPr lang="en-US" altLang="ko-KR" sz="1000" dirty="0"/>
              <a:t>, </a:t>
            </a:r>
            <a:r>
              <a:rPr lang="ko-KR" altLang="en-US" sz="1000" dirty="0"/>
              <a:t>사진 없습니다</a:t>
            </a:r>
            <a:r>
              <a:rPr lang="en-US" altLang="ko-KR" sz="1000" dirty="0"/>
              <a:t>.)</a:t>
            </a:r>
          </a:p>
          <a:p>
            <a:pPr marL="228600" indent="-228600">
              <a:buAutoNum type="arabicPeriod"/>
            </a:pPr>
            <a:r>
              <a:rPr lang="ko-KR" altLang="en-US" sz="1000" dirty="0"/>
              <a:t>폰트 칼라는 </a:t>
            </a:r>
            <a:r>
              <a:rPr lang="en-US" altLang="ko-KR" sz="1000" dirty="0"/>
              <a:t>#484872 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679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A4E2EC-4E00-36BD-E295-759A71F78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27029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46B965-54FD-EE4F-3961-BB96E11DD062}"/>
              </a:ext>
            </a:extLst>
          </p:cNvPr>
          <p:cNvSpPr txBox="1"/>
          <p:nvPr/>
        </p:nvSpPr>
        <p:spPr>
          <a:xfrm>
            <a:off x="326723" y="3304603"/>
            <a:ext cx="5186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위  </a:t>
            </a:r>
            <a:r>
              <a:rPr lang="en-US" altLang="ko-KR" sz="1000" dirty="0"/>
              <a:t>Flex </a:t>
            </a:r>
            <a:r>
              <a:rPr lang="ko-KR" altLang="en-US" sz="1000" dirty="0"/>
              <a:t>레이아웃을 만들어 보세요</a:t>
            </a:r>
            <a:r>
              <a:rPr lang="en-US" altLang="ko-KR" sz="1000" dirty="0"/>
              <a:t>. </a:t>
            </a:r>
            <a:r>
              <a:rPr lang="ko-KR" altLang="en-US" sz="1000" dirty="0"/>
              <a:t>경계선</a:t>
            </a:r>
            <a:r>
              <a:rPr lang="en-US" altLang="ko-KR" sz="1000" dirty="0"/>
              <a:t>(border) </a:t>
            </a:r>
            <a:r>
              <a:rPr lang="ko-KR" altLang="en-US" sz="1000" dirty="0"/>
              <a:t>표현은</a:t>
            </a:r>
            <a:r>
              <a:rPr lang="en-US" altLang="ko-KR" sz="1000" dirty="0"/>
              <a:t>(</a:t>
            </a:r>
            <a:r>
              <a:rPr lang="ko-KR" altLang="en-US" sz="1000" dirty="0"/>
              <a:t>는</a:t>
            </a:r>
            <a:r>
              <a:rPr lang="en-US" altLang="ko-KR" sz="1000" dirty="0"/>
              <a:t>) </a:t>
            </a:r>
            <a:r>
              <a:rPr lang="ko-KR" altLang="en-US" sz="1000" dirty="0"/>
              <a:t>자유입니다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글씨폰트는 다를 수 있습니다</a:t>
            </a:r>
            <a:r>
              <a:rPr lang="en-US" altLang="ko-KR" sz="1000" dirty="0"/>
              <a:t>.</a:t>
            </a: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ko-KR" altLang="en-US" sz="1000" b="1" dirty="0">
                <a:solidFill>
                  <a:srgbClr val="FF0000"/>
                </a:solidFill>
              </a:rPr>
              <a:t>위 레이아웃은 </a:t>
            </a:r>
            <a:r>
              <a:rPr lang="en-US" altLang="ko-KR" sz="1000" b="1" dirty="0">
                <a:solidFill>
                  <a:srgbClr val="FF0000"/>
                </a:solidFill>
              </a:rPr>
              <a:t>Flex</a:t>
            </a:r>
            <a:r>
              <a:rPr lang="ko-KR" altLang="en-US" sz="1000" b="1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</a:rPr>
              <a:t>2</a:t>
            </a:r>
            <a:r>
              <a:rPr lang="ko-KR" altLang="en-US" sz="1000" b="1" dirty="0">
                <a:solidFill>
                  <a:srgbClr val="FF0000"/>
                </a:solidFill>
              </a:rPr>
              <a:t>번 사용했습니다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b="1" dirty="0">
                <a:solidFill>
                  <a:srgbClr val="FF0000"/>
                </a:solidFill>
              </a:rPr>
              <a:t>*</a:t>
            </a:r>
            <a:r>
              <a:rPr lang="en-US" altLang="ko-KR" sz="1000" dirty="0"/>
              <a:t> </a:t>
            </a:r>
            <a:r>
              <a:rPr lang="ko-KR" altLang="en-US" sz="1000" b="1" dirty="0">
                <a:solidFill>
                  <a:srgbClr val="FF0000"/>
                </a:solidFill>
              </a:rPr>
              <a:t>읽고 풀 것</a:t>
            </a:r>
          </a:p>
          <a:p>
            <a:pPr marL="228600" indent="-228600">
              <a:buAutoNum type="arabicPeriod"/>
            </a:pPr>
            <a:r>
              <a:rPr lang="ko-KR" altLang="en-US" sz="1000" dirty="0"/>
              <a:t>이미지 크기는 </a:t>
            </a:r>
            <a:r>
              <a:rPr lang="en-US" altLang="ko-KR" sz="1000" dirty="0"/>
              <a:t>250px * 200px 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 (</a:t>
            </a:r>
            <a:r>
              <a:rPr lang="ko-KR" altLang="en-US" sz="1000" dirty="0"/>
              <a:t>이미지 태그만 사용하세요</a:t>
            </a:r>
            <a:r>
              <a:rPr lang="en-US" altLang="ko-KR" sz="1000" dirty="0"/>
              <a:t>, </a:t>
            </a:r>
            <a:r>
              <a:rPr lang="ko-KR" altLang="en-US" sz="1000" dirty="0"/>
              <a:t>사진 없습니다</a:t>
            </a:r>
            <a:r>
              <a:rPr lang="en-US" altLang="ko-KR" sz="1000" dirty="0"/>
              <a:t>.)</a:t>
            </a:r>
          </a:p>
          <a:p>
            <a:pPr marL="228600" indent="-228600">
              <a:buAutoNum type="arabicPeriod"/>
            </a:pPr>
            <a:r>
              <a:rPr lang="ko-KR" altLang="en-US" sz="1000" dirty="0"/>
              <a:t>폰트 칼라는 </a:t>
            </a:r>
            <a:r>
              <a:rPr lang="en-US" altLang="ko-KR" sz="1000" dirty="0"/>
              <a:t>#484872 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/>
              <a:t>이미지를 감싸는 </a:t>
            </a:r>
            <a:r>
              <a:rPr lang="en-US" altLang="ko-KR" sz="1000" dirty="0"/>
              <a:t>container</a:t>
            </a:r>
            <a:r>
              <a:rPr lang="ko-KR" altLang="en-US" sz="1000" dirty="0"/>
              <a:t>에 </a:t>
            </a:r>
            <a:r>
              <a:rPr lang="en-US" altLang="ko-KR" sz="1000" dirty="0"/>
              <a:t>flex-wrap : wrap</a:t>
            </a:r>
            <a:r>
              <a:rPr lang="ko-KR" altLang="en-US" sz="1000"/>
              <a:t>을 사용할 것</a:t>
            </a:r>
            <a:r>
              <a:rPr lang="en-US" altLang="ko-KR" sz="1000"/>
              <a:t>.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786499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287</TotalTime>
  <Words>313</Words>
  <Application>Microsoft Office PowerPoint</Application>
  <PresentationFormat>화면 슬라이드 쇼(4:3)</PresentationFormat>
  <Paragraphs>43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Ubuntu Condensed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CEO</dc:creator>
  <cp:lastModifiedBy>CEO</cp:lastModifiedBy>
  <cp:revision>100</cp:revision>
  <dcterms:created xsi:type="dcterms:W3CDTF">2024-01-26T00:56:21Z</dcterms:created>
  <dcterms:modified xsi:type="dcterms:W3CDTF">2024-03-07T02:29:02Z</dcterms:modified>
</cp:coreProperties>
</file>