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8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2D17D3-030D-612E-6190-52220A77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977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151654-E670-6C6D-CF5D-6F5FCEB2809D}"/>
              </a:ext>
            </a:extLst>
          </p:cNvPr>
          <p:cNvCxnSpPr>
            <a:cxnSpLocks/>
          </p:cNvCxnSpPr>
          <p:nvPr/>
        </p:nvCxnSpPr>
        <p:spPr>
          <a:xfrm>
            <a:off x="301841" y="0"/>
            <a:ext cx="0" cy="5197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E33FC1-91F9-5C29-A851-2BC5BD418680}"/>
              </a:ext>
            </a:extLst>
          </p:cNvPr>
          <p:cNvSpPr txBox="1"/>
          <p:nvPr/>
        </p:nvSpPr>
        <p:spPr>
          <a:xfrm>
            <a:off x="301841" y="752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10vh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180E54-DB6B-0611-9086-AC4DB8CEAE91}"/>
              </a:ext>
            </a:extLst>
          </p:cNvPr>
          <p:cNvCxnSpPr>
            <a:cxnSpLocks/>
          </p:cNvCxnSpPr>
          <p:nvPr/>
        </p:nvCxnSpPr>
        <p:spPr>
          <a:xfrm>
            <a:off x="0" y="519779"/>
            <a:ext cx="18376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ECECF2-68E4-6A2D-F1A6-59E272CDADCB}"/>
              </a:ext>
            </a:extLst>
          </p:cNvPr>
          <p:cNvCxnSpPr>
            <a:cxnSpLocks/>
          </p:cNvCxnSpPr>
          <p:nvPr/>
        </p:nvCxnSpPr>
        <p:spPr>
          <a:xfrm>
            <a:off x="3653161" y="519779"/>
            <a:ext cx="18376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FCA9A4-7F52-D259-16F0-D207E9637E38}"/>
              </a:ext>
            </a:extLst>
          </p:cNvPr>
          <p:cNvCxnSpPr>
            <a:cxnSpLocks/>
          </p:cNvCxnSpPr>
          <p:nvPr/>
        </p:nvCxnSpPr>
        <p:spPr>
          <a:xfrm>
            <a:off x="7306322" y="499500"/>
            <a:ext cx="18376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36EAC1-4C4E-DB2C-917E-3A2ADEA16C58}"/>
              </a:ext>
            </a:extLst>
          </p:cNvPr>
          <p:cNvSpPr txBox="1"/>
          <p:nvPr/>
        </p:nvSpPr>
        <p:spPr>
          <a:xfrm>
            <a:off x="946569" y="480264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20vw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F0E41-AC1F-A06B-19B1-38AE57544F94}"/>
              </a:ext>
            </a:extLst>
          </p:cNvPr>
          <p:cNvSpPr txBox="1"/>
          <p:nvPr/>
        </p:nvSpPr>
        <p:spPr>
          <a:xfrm>
            <a:off x="4700606" y="506002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20vw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0A8E4-5F30-C06A-C697-06AE50920EAF}"/>
              </a:ext>
            </a:extLst>
          </p:cNvPr>
          <p:cNvSpPr txBox="1"/>
          <p:nvPr/>
        </p:nvSpPr>
        <p:spPr>
          <a:xfrm>
            <a:off x="8353767" y="516360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20vw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DFF78E1-7569-C4BF-7B40-637992D68A3C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rot="16200000" flipH="1">
            <a:off x="2127459" y="586168"/>
            <a:ext cx="914879" cy="328468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526712-BD8A-9065-B958-990B4ADEED58}"/>
              </a:ext>
            </a:extLst>
          </p:cNvPr>
          <p:cNvSpPr txBox="1"/>
          <p:nvPr/>
        </p:nvSpPr>
        <p:spPr>
          <a:xfrm>
            <a:off x="2749132" y="1023176"/>
            <a:ext cx="157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73CEADC-AD4C-E944-4CE1-8E7B16C260F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35945" y="587307"/>
            <a:ext cx="718092" cy="50400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56CB4D-25F9-83D0-52FE-19A804FCBDAA}"/>
              </a:ext>
            </a:extLst>
          </p:cNvPr>
          <p:cNvSpPr txBox="1"/>
          <p:nvPr/>
        </p:nvSpPr>
        <p:spPr>
          <a:xfrm>
            <a:off x="818181" y="1145194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64D3E0A-225F-8012-592F-6126A9392E0B}"/>
              </a:ext>
            </a:extLst>
          </p:cNvPr>
          <p:cNvCxnSpPr>
            <a:cxnSpLocks/>
            <a:stCxn id="3" idx="2"/>
            <a:endCxn id="25" idx="1"/>
          </p:cNvCxnSpPr>
          <p:nvPr/>
        </p:nvCxnSpPr>
        <p:spPr bwMode="auto">
          <a:xfrm rot="16200000" flipH="1">
            <a:off x="5002411" y="89368"/>
            <a:ext cx="607253" cy="1468074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FA58BA-B96D-4F32-0328-6F9521D9DD1E}"/>
              </a:ext>
            </a:extLst>
          </p:cNvPr>
          <p:cNvSpPr txBox="1"/>
          <p:nvPr/>
        </p:nvSpPr>
        <p:spPr>
          <a:xfrm>
            <a:off x="6040074" y="942366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32F15A-3F1B-6934-38ED-BC68930A2408}"/>
              </a:ext>
            </a:extLst>
          </p:cNvPr>
          <p:cNvSpPr txBox="1"/>
          <p:nvPr/>
        </p:nvSpPr>
        <p:spPr>
          <a:xfrm>
            <a:off x="203494" y="1895904"/>
            <a:ext cx="5186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설명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총 </a:t>
            </a:r>
            <a:r>
              <a:rPr lang="en-US" altLang="ko-KR" sz="1000" dirty="0"/>
              <a:t>Div 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4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container  div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item</a:t>
            </a:r>
            <a:r>
              <a:rPr lang="ko-KR" altLang="en-US" sz="1000" dirty="0"/>
              <a:t> </a:t>
            </a:r>
            <a:r>
              <a:rPr lang="en-US" altLang="ko-KR" sz="1000" dirty="0"/>
              <a:t>div 3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justify-content space-between</a:t>
            </a:r>
            <a:r>
              <a:rPr lang="ko-KR" altLang="en-US" sz="1000" dirty="0"/>
              <a:t>을 이용하여 아이템을 일정한 크기로 분리할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932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D2D7A-B77C-E83F-1EF6-8A149A65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A941A6-00D5-3E2B-9B0B-C57340D5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22"/>
            <a:ext cx="9144000" cy="507238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2E1AEC-9D30-82AB-9822-ED96BA6215BF}"/>
              </a:ext>
            </a:extLst>
          </p:cNvPr>
          <p:cNvCxnSpPr>
            <a:cxnSpLocks/>
          </p:cNvCxnSpPr>
          <p:nvPr/>
        </p:nvCxnSpPr>
        <p:spPr>
          <a:xfrm>
            <a:off x="301841" y="0"/>
            <a:ext cx="0" cy="5197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FFCFEB-2658-F9EE-8B47-54B1724A87CD}"/>
              </a:ext>
            </a:extLst>
          </p:cNvPr>
          <p:cNvSpPr txBox="1"/>
          <p:nvPr/>
        </p:nvSpPr>
        <p:spPr>
          <a:xfrm>
            <a:off x="301841" y="752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10vh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14EE7D-7F57-4140-1644-28BBCCEEB466}"/>
              </a:ext>
            </a:extLst>
          </p:cNvPr>
          <p:cNvCxnSpPr>
            <a:cxnSpLocks/>
          </p:cNvCxnSpPr>
          <p:nvPr/>
        </p:nvCxnSpPr>
        <p:spPr>
          <a:xfrm>
            <a:off x="0" y="519779"/>
            <a:ext cx="18376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CA9A7A-5D91-2143-2C9E-1A703DC47014}"/>
              </a:ext>
            </a:extLst>
          </p:cNvPr>
          <p:cNvCxnSpPr>
            <a:cxnSpLocks/>
          </p:cNvCxnSpPr>
          <p:nvPr/>
        </p:nvCxnSpPr>
        <p:spPr>
          <a:xfrm>
            <a:off x="3653161" y="519779"/>
            <a:ext cx="18376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91B8A3-1ADE-FBE2-7335-F7893AEBD42C}"/>
              </a:ext>
            </a:extLst>
          </p:cNvPr>
          <p:cNvCxnSpPr>
            <a:cxnSpLocks/>
          </p:cNvCxnSpPr>
          <p:nvPr/>
        </p:nvCxnSpPr>
        <p:spPr>
          <a:xfrm>
            <a:off x="7306322" y="499500"/>
            <a:ext cx="18376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408398-14FC-E097-89BA-8FD662625ECD}"/>
              </a:ext>
            </a:extLst>
          </p:cNvPr>
          <p:cNvSpPr txBox="1"/>
          <p:nvPr/>
        </p:nvSpPr>
        <p:spPr>
          <a:xfrm>
            <a:off x="946569" y="480264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20vw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46530-86F1-84E6-47B3-47F236B631AC}"/>
              </a:ext>
            </a:extLst>
          </p:cNvPr>
          <p:cNvSpPr txBox="1"/>
          <p:nvPr/>
        </p:nvSpPr>
        <p:spPr>
          <a:xfrm>
            <a:off x="4700606" y="506002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20vw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E85C9-3866-6F09-BA55-E47934E1B5ED}"/>
              </a:ext>
            </a:extLst>
          </p:cNvPr>
          <p:cNvSpPr txBox="1"/>
          <p:nvPr/>
        </p:nvSpPr>
        <p:spPr>
          <a:xfrm>
            <a:off x="8353767" y="516360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20vw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3759A04-F068-731F-9809-2FDB174B344C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rot="16200000" flipH="1">
            <a:off x="2127459" y="586168"/>
            <a:ext cx="914879" cy="328468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86D09A-7475-8118-9EE7-0E796746B09D}"/>
              </a:ext>
            </a:extLst>
          </p:cNvPr>
          <p:cNvSpPr txBox="1"/>
          <p:nvPr/>
        </p:nvSpPr>
        <p:spPr>
          <a:xfrm>
            <a:off x="2749132" y="1023176"/>
            <a:ext cx="157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yellowgreen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CB29039-C04C-5BF0-2826-F1417014A0B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35945" y="587307"/>
            <a:ext cx="718092" cy="50400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CA2E10-9CA3-0D16-FD41-268F40FD75FA}"/>
              </a:ext>
            </a:extLst>
          </p:cNvPr>
          <p:cNvSpPr txBox="1"/>
          <p:nvPr/>
        </p:nvSpPr>
        <p:spPr>
          <a:xfrm>
            <a:off x="818181" y="1145194"/>
            <a:ext cx="1210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#D7E8D4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3A4CED2-27DF-FEBE-5F17-FFBEDBA55DD6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 rot="16200000" flipH="1">
            <a:off x="5002411" y="89368"/>
            <a:ext cx="607253" cy="1468074"/>
          </a:xfrm>
          <a:prstGeom prst="bentConnector2">
            <a:avLst/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54B31-4C68-FD75-6BD0-CF33B97419A0}"/>
              </a:ext>
            </a:extLst>
          </p:cNvPr>
          <p:cNvSpPr txBox="1"/>
          <p:nvPr/>
        </p:nvSpPr>
        <p:spPr>
          <a:xfrm>
            <a:off x="6040074" y="942366"/>
            <a:ext cx="9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beige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22163-6DC1-F469-F2B3-BF25F5420E15}"/>
              </a:ext>
            </a:extLst>
          </p:cNvPr>
          <p:cNvSpPr txBox="1"/>
          <p:nvPr/>
        </p:nvSpPr>
        <p:spPr>
          <a:xfrm>
            <a:off x="203494" y="1895904"/>
            <a:ext cx="5186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설명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총 </a:t>
            </a:r>
            <a:r>
              <a:rPr lang="en-US" altLang="ko-KR" sz="1000" dirty="0"/>
              <a:t>Div 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7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container  div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item</a:t>
            </a:r>
            <a:r>
              <a:rPr lang="ko-KR" altLang="en-US" sz="1000" dirty="0"/>
              <a:t> </a:t>
            </a:r>
            <a:r>
              <a:rPr lang="en-US" altLang="ko-KR" sz="1000" dirty="0"/>
              <a:t>div 6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중복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justify-content space-between</a:t>
            </a:r>
            <a:r>
              <a:rPr lang="ko-KR" altLang="en-US" sz="1000" dirty="0"/>
              <a:t>을 이용하여 아이템을 일정한 크기로 분리할 수 있습니다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가운데 아이템은 </a:t>
            </a:r>
            <a:r>
              <a:rPr lang="en-US" altLang="ko-KR" sz="1000" dirty="0"/>
              <a:t>container</a:t>
            </a:r>
            <a:r>
              <a:rPr lang="ko-KR" altLang="en-US" sz="1000" dirty="0"/>
              <a:t>이자 </a:t>
            </a:r>
            <a:r>
              <a:rPr lang="en-US" altLang="ko-KR" sz="1000" dirty="0"/>
              <a:t>item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가운데 컨테이너안에 있는 아이템은 </a:t>
            </a:r>
            <a:r>
              <a:rPr lang="en-US" altLang="ko-KR" sz="1000" dirty="0"/>
              <a:t>flex : 1 </a:t>
            </a:r>
            <a:r>
              <a:rPr lang="ko-KR" altLang="en-US" sz="1000" dirty="0"/>
              <a:t>속성으로 동일한크기에 아이템을 배치할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189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409</TotalTime>
  <Words>98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177</cp:revision>
  <dcterms:created xsi:type="dcterms:W3CDTF">2024-01-26T00:56:21Z</dcterms:created>
  <dcterms:modified xsi:type="dcterms:W3CDTF">2024-02-26T01:24:03Z</dcterms:modified>
</cp:coreProperties>
</file>