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06B7D77-DA43-7F7A-A1CE-02F5B014D089}"/>
              </a:ext>
            </a:extLst>
          </p:cNvPr>
          <p:cNvSpPr/>
          <p:nvPr/>
        </p:nvSpPr>
        <p:spPr>
          <a:xfrm rot="16200000" flipV="1">
            <a:off x="1160968" y="2684034"/>
            <a:ext cx="3012998" cy="5334933"/>
          </a:xfrm>
          <a:prstGeom prst="triangle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5098C3-B987-471D-936B-3DCC7B7B72BC}"/>
              </a:ext>
            </a:extLst>
          </p:cNvPr>
          <p:cNvGrpSpPr/>
          <p:nvPr/>
        </p:nvGrpSpPr>
        <p:grpSpPr>
          <a:xfrm>
            <a:off x="7535484" y="0"/>
            <a:ext cx="1608516" cy="1221600"/>
            <a:chOff x="7515046" y="206706"/>
            <a:chExt cx="2283512" cy="1642331"/>
          </a:xfrm>
        </p:grpSpPr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E34979C2-6998-108D-D4B7-531BA6CF75D2}"/>
                </a:ext>
              </a:extLst>
            </p:cNvPr>
            <p:cNvSpPr/>
            <p:nvPr/>
          </p:nvSpPr>
          <p:spPr>
            <a:xfrm>
              <a:off x="7515046" y="206706"/>
              <a:ext cx="1508981" cy="1085278"/>
            </a:xfrm>
            <a:prstGeom prst="rtTriangle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02019CAC-7438-FBEE-3528-A4A62F701E0E}"/>
                </a:ext>
              </a:extLst>
            </p:cNvPr>
            <p:cNvSpPr/>
            <p:nvPr/>
          </p:nvSpPr>
          <p:spPr>
            <a:xfrm>
              <a:off x="9024027" y="1291984"/>
              <a:ext cx="774531" cy="557053"/>
            </a:xfrm>
            <a:prstGeom prst="rtTriangl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7C7B1EF7-E32C-17E1-3AB9-F16E5BB08B0E}"/>
                </a:ext>
              </a:extLst>
            </p:cNvPr>
            <p:cNvSpPr/>
            <p:nvPr/>
          </p:nvSpPr>
          <p:spPr>
            <a:xfrm>
              <a:off x="9007012" y="734932"/>
              <a:ext cx="774531" cy="557053"/>
            </a:xfrm>
            <a:prstGeom prst="rtTriangle">
              <a:avLst/>
            </a:prstGeom>
            <a:solidFill>
              <a:srgbClr val="0070C0">
                <a:alpha val="38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AF53D9F-F684-9435-0A76-80EFBA11741F}"/>
              </a:ext>
            </a:extLst>
          </p:cNvPr>
          <p:cNvSpPr txBox="1"/>
          <p:nvPr/>
        </p:nvSpPr>
        <p:spPr>
          <a:xfrm>
            <a:off x="791300" y="322505"/>
            <a:ext cx="41120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</a:t>
            </a:r>
            <a:r>
              <a:rPr lang="en-US" altLang="ko-KR" sz="450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lex </a:t>
            </a:r>
            <a:r>
              <a:rPr lang="ko-KR" altLang="en-US" sz="450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52B868-802B-2ACD-056E-D4F015F04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0" y="1930779"/>
            <a:ext cx="4438650" cy="1771650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DA09509-6A2F-3984-617E-71FB72B38A2A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389713" y="3399497"/>
            <a:ext cx="914879" cy="328468"/>
          </a:xfrm>
          <a:prstGeom prst="bentConnector2">
            <a:avLst/>
          </a:prstGeom>
          <a:ln w="22225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FDA3C4-B237-6AB3-89E1-54F66EB3E811}"/>
              </a:ext>
            </a:extLst>
          </p:cNvPr>
          <p:cNvSpPr txBox="1"/>
          <p:nvPr/>
        </p:nvSpPr>
        <p:spPr>
          <a:xfrm>
            <a:off x="4114512" y="3836503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1E7407-22A0-DAD6-AA63-582B0EFD2C0A}"/>
              </a:ext>
            </a:extLst>
          </p:cNvPr>
          <p:cNvSpPr/>
          <p:nvPr/>
        </p:nvSpPr>
        <p:spPr>
          <a:xfrm>
            <a:off x="5229949" y="3007827"/>
            <a:ext cx="24643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Flex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더 쉽게 웹 레이아웃을 잡아주는 기능이다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Flex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</a:t>
            </a:r>
            <a:r>
              <a:rPr kumimoji="1" lang="ko-KR" altLang="en-US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컨테이너</a:t>
            </a:r>
            <a:r>
              <a:rPr kumimoji="1"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1" lang="ko-KR" altLang="en-US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</a:t>
            </a:r>
            <a:r>
              <a:rPr kumimoji="1"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구성되어 있다</a:t>
            </a:r>
            <a:r>
              <a:rPr kumimoji="1"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컨테이너는 부모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아이템은 자식이다</a:t>
            </a:r>
            <a:r>
              <a:rPr kumimoji="1"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FAB283F-9C09-77B9-1D81-8F2D37656F4B}"/>
              </a:ext>
            </a:extLst>
          </p:cNvPr>
          <p:cNvGrpSpPr/>
          <p:nvPr/>
        </p:nvGrpSpPr>
        <p:grpSpPr>
          <a:xfrm>
            <a:off x="5172221" y="2643136"/>
            <a:ext cx="2376266" cy="202853"/>
            <a:chOff x="5952438" y="2492896"/>
            <a:chExt cx="3321042" cy="19538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AE08D7B-AFD3-A1A9-867B-88F6A060E057}"/>
                </a:ext>
              </a:extLst>
            </p:cNvPr>
            <p:cNvSpPr/>
            <p:nvPr/>
          </p:nvSpPr>
          <p:spPr bwMode="auto">
            <a:xfrm>
              <a:off x="5952438" y="2492896"/>
              <a:ext cx="3312368" cy="1953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charset="0"/>
                </a:rPr>
                <a:t>핵심</a:t>
              </a: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A773CBB-0AD9-176B-D7D6-AE2C3ED1CF5D}"/>
                </a:ext>
              </a:extLst>
            </p:cNvPr>
            <p:cNvCxnSpPr/>
            <p:nvPr/>
          </p:nvCxnSpPr>
          <p:spPr bwMode="auto">
            <a:xfrm>
              <a:off x="6033120" y="2688282"/>
              <a:ext cx="3240360" cy="0"/>
            </a:xfrm>
            <a:prstGeom prst="line">
              <a:avLst/>
            </a:prstGeom>
            <a:solidFill>
              <a:sysClr val="window" lastClr="FF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057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79402-D1EC-4369-A712-3756F74C6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39DDFE-E820-851D-C885-C39786AA6B5F}"/>
              </a:ext>
            </a:extLst>
          </p:cNvPr>
          <p:cNvSpPr/>
          <p:nvPr/>
        </p:nvSpPr>
        <p:spPr>
          <a:xfrm rot="16200000" flipV="1">
            <a:off x="1160968" y="2684034"/>
            <a:ext cx="3012998" cy="5334933"/>
          </a:xfrm>
          <a:prstGeom prst="triangle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8BC3CE8-3175-FC60-6E9A-AC9CB0A96A12}"/>
              </a:ext>
            </a:extLst>
          </p:cNvPr>
          <p:cNvGrpSpPr/>
          <p:nvPr/>
        </p:nvGrpSpPr>
        <p:grpSpPr>
          <a:xfrm>
            <a:off x="7535484" y="0"/>
            <a:ext cx="1608516" cy="1221600"/>
            <a:chOff x="7515046" y="206706"/>
            <a:chExt cx="2283512" cy="1642331"/>
          </a:xfrm>
        </p:grpSpPr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2FC82D3A-92C5-4C34-FB8C-13A526546E8C}"/>
                </a:ext>
              </a:extLst>
            </p:cNvPr>
            <p:cNvSpPr/>
            <p:nvPr/>
          </p:nvSpPr>
          <p:spPr>
            <a:xfrm>
              <a:off x="7515046" y="206706"/>
              <a:ext cx="1508981" cy="1085278"/>
            </a:xfrm>
            <a:prstGeom prst="rtTriangle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522DB5EE-A6D7-18CF-48C5-7818FAFFD3BC}"/>
                </a:ext>
              </a:extLst>
            </p:cNvPr>
            <p:cNvSpPr/>
            <p:nvPr/>
          </p:nvSpPr>
          <p:spPr>
            <a:xfrm>
              <a:off x="9024027" y="1291984"/>
              <a:ext cx="774531" cy="557053"/>
            </a:xfrm>
            <a:prstGeom prst="rtTriangl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1EB4F86B-1A01-E19A-72B4-238FD9082A88}"/>
                </a:ext>
              </a:extLst>
            </p:cNvPr>
            <p:cNvSpPr/>
            <p:nvPr/>
          </p:nvSpPr>
          <p:spPr>
            <a:xfrm>
              <a:off x="9007012" y="734932"/>
              <a:ext cx="774531" cy="557053"/>
            </a:xfrm>
            <a:prstGeom prst="rtTriangle">
              <a:avLst/>
            </a:prstGeom>
            <a:solidFill>
              <a:srgbClr val="0070C0">
                <a:alpha val="38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43B2B78-5172-D8B9-F1CF-B95E8F79B490}"/>
              </a:ext>
            </a:extLst>
          </p:cNvPr>
          <p:cNvSpPr txBox="1"/>
          <p:nvPr/>
        </p:nvSpPr>
        <p:spPr>
          <a:xfrm>
            <a:off x="791300" y="322505"/>
            <a:ext cx="57353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</a:t>
            </a:r>
            <a:r>
              <a:rPr lang="en-US" altLang="ko-KR" sz="450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lex – Container</a:t>
            </a:r>
            <a:endParaRPr lang="ko-KR" altLang="en-US" sz="4500" dirty="0">
              <a:solidFill>
                <a:srgbClr val="0020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52838C-5784-BB15-7170-32F6CF22A4D7}"/>
              </a:ext>
            </a:extLst>
          </p:cNvPr>
          <p:cNvSpPr/>
          <p:nvPr/>
        </p:nvSpPr>
        <p:spPr>
          <a:xfrm>
            <a:off x="5766846" y="2992556"/>
            <a:ext cx="302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아이템은 기본적으로 </a:t>
            </a:r>
            <a:r>
              <a:rPr lang="ko-KR" altLang="en-US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가로배치</a:t>
            </a:r>
            <a:r>
              <a:rPr lang="en-US" altLang="ko-KR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</a:p>
          <a:p>
            <a:pPr marL="171450" marR="0" lvl="0" indent="-1714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아이템을 세로배치 혹은 역순으로 배치하고 싶으면 </a:t>
            </a:r>
            <a:r>
              <a:rPr kumimoji="1" lang="en-US" altLang="ko-KR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flex-direction</a:t>
            </a:r>
            <a:r>
              <a:rPr kumimoji="1"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사용하자</a:t>
            </a:r>
            <a:r>
              <a:rPr kumimoji="1"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아이템 전체를 움직이므로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컨테이너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속성을 부여한다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39B39D3-B256-0A96-C6F8-BE86A3F3F105}"/>
              </a:ext>
            </a:extLst>
          </p:cNvPr>
          <p:cNvGrpSpPr/>
          <p:nvPr/>
        </p:nvGrpSpPr>
        <p:grpSpPr>
          <a:xfrm>
            <a:off x="5709117" y="2627865"/>
            <a:ext cx="2376266" cy="202853"/>
            <a:chOff x="5952438" y="2492896"/>
            <a:chExt cx="3321042" cy="19538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82EEECB-4952-4C0F-0CA3-8943B505595D}"/>
                </a:ext>
              </a:extLst>
            </p:cNvPr>
            <p:cNvSpPr/>
            <p:nvPr/>
          </p:nvSpPr>
          <p:spPr bwMode="auto">
            <a:xfrm>
              <a:off x="5952438" y="2492896"/>
              <a:ext cx="3312368" cy="1953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charset="0"/>
                </a:rPr>
                <a:t>핵심</a:t>
              </a: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2AF5A81-2359-0470-1AE6-C0B6F0217678}"/>
                </a:ext>
              </a:extLst>
            </p:cNvPr>
            <p:cNvCxnSpPr/>
            <p:nvPr/>
          </p:nvCxnSpPr>
          <p:spPr bwMode="auto">
            <a:xfrm>
              <a:off x="6033120" y="2688282"/>
              <a:ext cx="3240360" cy="0"/>
            </a:xfrm>
            <a:prstGeom prst="line">
              <a:avLst/>
            </a:prstGeom>
            <a:solidFill>
              <a:sysClr val="window" lastClr="FF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A3C1DBA-BE96-8A2B-40D1-45925794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79" y="1758745"/>
            <a:ext cx="4654658" cy="28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9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FEC0F-D40C-D521-5EE0-B0A2C4B7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64A004F-A9E7-3AC1-F67C-75B814A217DF}"/>
              </a:ext>
            </a:extLst>
          </p:cNvPr>
          <p:cNvSpPr/>
          <p:nvPr/>
        </p:nvSpPr>
        <p:spPr>
          <a:xfrm rot="16200000" flipV="1">
            <a:off x="1160968" y="2684034"/>
            <a:ext cx="3012998" cy="5334933"/>
          </a:xfrm>
          <a:prstGeom prst="triangle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7D47FF-F489-CD55-8411-A14693BDA72E}"/>
              </a:ext>
            </a:extLst>
          </p:cNvPr>
          <p:cNvGrpSpPr/>
          <p:nvPr/>
        </p:nvGrpSpPr>
        <p:grpSpPr>
          <a:xfrm>
            <a:off x="7535484" y="0"/>
            <a:ext cx="1608516" cy="1221600"/>
            <a:chOff x="7515046" y="206706"/>
            <a:chExt cx="2283512" cy="1642331"/>
          </a:xfrm>
        </p:grpSpPr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82637524-A65F-6D24-E533-B425A8B572CD}"/>
                </a:ext>
              </a:extLst>
            </p:cNvPr>
            <p:cNvSpPr/>
            <p:nvPr/>
          </p:nvSpPr>
          <p:spPr>
            <a:xfrm>
              <a:off x="7515046" y="206706"/>
              <a:ext cx="1508981" cy="1085278"/>
            </a:xfrm>
            <a:prstGeom prst="rtTriangle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8645B110-9851-D3B0-7F0D-C9C0AF3246D2}"/>
                </a:ext>
              </a:extLst>
            </p:cNvPr>
            <p:cNvSpPr/>
            <p:nvPr/>
          </p:nvSpPr>
          <p:spPr>
            <a:xfrm>
              <a:off x="9024027" y="1291984"/>
              <a:ext cx="774531" cy="557053"/>
            </a:xfrm>
            <a:prstGeom prst="rtTriangl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5EAE20CC-083B-C960-0387-98F178ACBBCA}"/>
                </a:ext>
              </a:extLst>
            </p:cNvPr>
            <p:cNvSpPr/>
            <p:nvPr/>
          </p:nvSpPr>
          <p:spPr>
            <a:xfrm>
              <a:off x="9007012" y="734932"/>
              <a:ext cx="774531" cy="557053"/>
            </a:xfrm>
            <a:prstGeom prst="rtTriangle">
              <a:avLst/>
            </a:prstGeom>
            <a:solidFill>
              <a:srgbClr val="0070C0">
                <a:alpha val="38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ACF6FB4-BFF3-80BC-0659-E61EF01047DA}"/>
              </a:ext>
            </a:extLst>
          </p:cNvPr>
          <p:cNvSpPr txBox="1"/>
          <p:nvPr/>
        </p:nvSpPr>
        <p:spPr>
          <a:xfrm>
            <a:off x="791300" y="322505"/>
            <a:ext cx="57353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</a:t>
            </a:r>
            <a:r>
              <a:rPr lang="en-US" altLang="ko-KR" sz="450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lex – Container</a:t>
            </a:r>
            <a:endParaRPr lang="ko-KR" altLang="en-US" sz="4500" dirty="0">
              <a:solidFill>
                <a:srgbClr val="0020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2B92AB-F233-05E1-6453-7F347250FBF3}"/>
              </a:ext>
            </a:extLst>
          </p:cNvPr>
          <p:cNvSpPr/>
          <p:nvPr/>
        </p:nvSpPr>
        <p:spPr>
          <a:xfrm>
            <a:off x="5766846" y="2992556"/>
            <a:ext cx="302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wrap</a:t>
            </a:r>
            <a:r>
              <a:rPr kumimoji="1"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사용하면 컨테이너 크기가 작아졌을 때 자동으로 아이템이 아래로 내려간다</a:t>
            </a:r>
            <a:r>
              <a:rPr kumimoji="1"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C92DE08-B0AD-2B7F-9A68-D63EB41758EC}"/>
              </a:ext>
            </a:extLst>
          </p:cNvPr>
          <p:cNvGrpSpPr/>
          <p:nvPr/>
        </p:nvGrpSpPr>
        <p:grpSpPr>
          <a:xfrm>
            <a:off x="5709117" y="2627865"/>
            <a:ext cx="2376266" cy="202853"/>
            <a:chOff x="5952438" y="2492896"/>
            <a:chExt cx="3321042" cy="19538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1F0230B-9D45-DA1D-76AC-B2F51D288331}"/>
                </a:ext>
              </a:extLst>
            </p:cNvPr>
            <p:cNvSpPr/>
            <p:nvPr/>
          </p:nvSpPr>
          <p:spPr bwMode="auto">
            <a:xfrm>
              <a:off x="5952438" y="2492896"/>
              <a:ext cx="3312368" cy="1953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charset="0"/>
                </a:rPr>
                <a:t>핵심</a:t>
              </a: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51FAC77-4913-0AE6-7598-4431DC34E3A8}"/>
                </a:ext>
              </a:extLst>
            </p:cNvPr>
            <p:cNvCxnSpPr/>
            <p:nvPr/>
          </p:nvCxnSpPr>
          <p:spPr bwMode="auto">
            <a:xfrm>
              <a:off x="6033120" y="2688282"/>
              <a:ext cx="3240360" cy="0"/>
            </a:xfrm>
            <a:prstGeom prst="line">
              <a:avLst/>
            </a:prstGeom>
            <a:solidFill>
              <a:sysClr val="window" lastClr="FF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87FB376-6806-4F4D-D582-90E6B8B23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61" y="2074441"/>
            <a:ext cx="49530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F5993-DF3B-D65C-127B-6370C094D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460C691-F984-64E3-580B-0D7EA1851F27}"/>
              </a:ext>
            </a:extLst>
          </p:cNvPr>
          <p:cNvSpPr/>
          <p:nvPr/>
        </p:nvSpPr>
        <p:spPr>
          <a:xfrm rot="16200000" flipV="1">
            <a:off x="1160968" y="2684034"/>
            <a:ext cx="3012998" cy="5334933"/>
          </a:xfrm>
          <a:prstGeom prst="triangle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664C6D-33FC-BF84-77F5-E95F4D869974}"/>
              </a:ext>
            </a:extLst>
          </p:cNvPr>
          <p:cNvGrpSpPr/>
          <p:nvPr/>
        </p:nvGrpSpPr>
        <p:grpSpPr>
          <a:xfrm>
            <a:off x="7535484" y="0"/>
            <a:ext cx="1608516" cy="1221600"/>
            <a:chOff x="7515046" y="206706"/>
            <a:chExt cx="2283512" cy="1642331"/>
          </a:xfrm>
        </p:grpSpPr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B4D59CD3-D3C4-5506-38EA-0555200DD61C}"/>
                </a:ext>
              </a:extLst>
            </p:cNvPr>
            <p:cNvSpPr/>
            <p:nvPr/>
          </p:nvSpPr>
          <p:spPr>
            <a:xfrm>
              <a:off x="7515046" y="206706"/>
              <a:ext cx="1508981" cy="1085278"/>
            </a:xfrm>
            <a:prstGeom prst="rtTriangle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85084F6B-4232-81A4-B8F0-39654B86D231}"/>
                </a:ext>
              </a:extLst>
            </p:cNvPr>
            <p:cNvSpPr/>
            <p:nvPr/>
          </p:nvSpPr>
          <p:spPr>
            <a:xfrm>
              <a:off x="9024027" y="1291984"/>
              <a:ext cx="774531" cy="557053"/>
            </a:xfrm>
            <a:prstGeom prst="rtTriangl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4323F7BB-CA6D-BA91-6D7F-D40A1E4AAD67}"/>
                </a:ext>
              </a:extLst>
            </p:cNvPr>
            <p:cNvSpPr/>
            <p:nvPr/>
          </p:nvSpPr>
          <p:spPr>
            <a:xfrm>
              <a:off x="9007012" y="734932"/>
              <a:ext cx="774531" cy="557053"/>
            </a:xfrm>
            <a:prstGeom prst="rtTriangle">
              <a:avLst/>
            </a:prstGeom>
            <a:solidFill>
              <a:srgbClr val="0070C0">
                <a:alpha val="38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1CE648A-E4F9-31EF-2002-10CCF0E5D727}"/>
              </a:ext>
            </a:extLst>
          </p:cNvPr>
          <p:cNvSpPr txBox="1"/>
          <p:nvPr/>
        </p:nvSpPr>
        <p:spPr>
          <a:xfrm>
            <a:off x="791300" y="322505"/>
            <a:ext cx="57353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</a:t>
            </a:r>
            <a:r>
              <a:rPr lang="en-US" altLang="ko-KR" sz="450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lex – Container</a:t>
            </a:r>
            <a:endParaRPr lang="ko-KR" altLang="en-US" sz="4500" dirty="0">
              <a:solidFill>
                <a:srgbClr val="0020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9774AA-FD02-E44C-B9E0-D4E4AF9444B1}"/>
              </a:ext>
            </a:extLst>
          </p:cNvPr>
          <p:cNvSpPr/>
          <p:nvPr/>
        </p:nvSpPr>
        <p:spPr>
          <a:xfrm>
            <a:off x="5481621" y="2891888"/>
            <a:ext cx="302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ko-KR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Justify</a:t>
            </a:r>
            <a:r>
              <a:rPr kumimoji="1" lang="ko-KR" altLang="en-US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1" lang="en-US" altLang="ko-KR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가로축</a:t>
            </a:r>
            <a:r>
              <a:rPr kumimoji="1" lang="en-US" altLang="ko-KR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(main)</a:t>
            </a:r>
            <a:r>
              <a:rPr kumimoji="1"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기준으로 아이템들을 배치할 수 있다</a:t>
            </a:r>
            <a:r>
              <a:rPr kumimoji="1"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실무에서 많이 사용하므로 외우자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171450" marR="0" lvl="0" indent="-1714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Flex-start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기본값이다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DF16E7F-32D4-62B4-02CD-5039207DF157}"/>
              </a:ext>
            </a:extLst>
          </p:cNvPr>
          <p:cNvGrpSpPr/>
          <p:nvPr/>
        </p:nvGrpSpPr>
        <p:grpSpPr>
          <a:xfrm>
            <a:off x="5423892" y="2527197"/>
            <a:ext cx="2376266" cy="202853"/>
            <a:chOff x="5952438" y="2492896"/>
            <a:chExt cx="3321042" cy="19538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25C77A-74FA-5536-C7B5-53CC5BB3BAFE}"/>
                </a:ext>
              </a:extLst>
            </p:cNvPr>
            <p:cNvSpPr/>
            <p:nvPr/>
          </p:nvSpPr>
          <p:spPr bwMode="auto">
            <a:xfrm>
              <a:off x="5952438" y="2492896"/>
              <a:ext cx="3312368" cy="1953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charset="0"/>
                </a:rPr>
                <a:t>핵심</a:t>
              </a: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29F1004-88EC-0D56-BFEE-D22AC1F7385E}"/>
                </a:ext>
              </a:extLst>
            </p:cNvPr>
            <p:cNvCxnSpPr/>
            <p:nvPr/>
          </p:nvCxnSpPr>
          <p:spPr bwMode="auto">
            <a:xfrm>
              <a:off x="6033120" y="2688282"/>
              <a:ext cx="3240360" cy="0"/>
            </a:xfrm>
            <a:prstGeom prst="line">
              <a:avLst/>
            </a:prstGeom>
            <a:solidFill>
              <a:sysClr val="window" lastClr="FF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247110-8AC2-CB04-E80E-A3B1E502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04" y="1291567"/>
            <a:ext cx="3900058" cy="51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78556-4850-0C68-0577-35546DD8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E6CA139-B8AD-59DC-AAE4-552EF351A074}"/>
              </a:ext>
            </a:extLst>
          </p:cNvPr>
          <p:cNvSpPr/>
          <p:nvPr/>
        </p:nvSpPr>
        <p:spPr>
          <a:xfrm rot="16200000" flipV="1">
            <a:off x="1160968" y="2684034"/>
            <a:ext cx="3012998" cy="5334933"/>
          </a:xfrm>
          <a:prstGeom prst="triangle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F77165-F26D-A2F6-AD20-FF5994D2C973}"/>
              </a:ext>
            </a:extLst>
          </p:cNvPr>
          <p:cNvGrpSpPr/>
          <p:nvPr/>
        </p:nvGrpSpPr>
        <p:grpSpPr>
          <a:xfrm>
            <a:off x="7535484" y="0"/>
            <a:ext cx="1608516" cy="1221600"/>
            <a:chOff x="7515046" y="206706"/>
            <a:chExt cx="2283512" cy="1642331"/>
          </a:xfrm>
        </p:grpSpPr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F1C211AD-3E88-44E7-522A-2564ADE8CB40}"/>
                </a:ext>
              </a:extLst>
            </p:cNvPr>
            <p:cNvSpPr/>
            <p:nvPr/>
          </p:nvSpPr>
          <p:spPr>
            <a:xfrm>
              <a:off x="7515046" y="206706"/>
              <a:ext cx="1508981" cy="1085278"/>
            </a:xfrm>
            <a:prstGeom prst="rtTriangle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479F2B01-703F-DE05-66C1-3C5CF8A7D750}"/>
                </a:ext>
              </a:extLst>
            </p:cNvPr>
            <p:cNvSpPr/>
            <p:nvPr/>
          </p:nvSpPr>
          <p:spPr>
            <a:xfrm>
              <a:off x="9024027" y="1291984"/>
              <a:ext cx="774531" cy="557053"/>
            </a:xfrm>
            <a:prstGeom prst="rtTriangl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D5C482AF-1B37-0E7F-EA25-0C78F75C3956}"/>
                </a:ext>
              </a:extLst>
            </p:cNvPr>
            <p:cNvSpPr/>
            <p:nvPr/>
          </p:nvSpPr>
          <p:spPr>
            <a:xfrm>
              <a:off x="9007012" y="734932"/>
              <a:ext cx="774531" cy="557053"/>
            </a:xfrm>
            <a:prstGeom prst="rtTriangle">
              <a:avLst/>
            </a:prstGeom>
            <a:solidFill>
              <a:srgbClr val="0070C0">
                <a:alpha val="38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298F017-7162-CD3B-FB96-1CA2838CC082}"/>
              </a:ext>
            </a:extLst>
          </p:cNvPr>
          <p:cNvSpPr txBox="1"/>
          <p:nvPr/>
        </p:nvSpPr>
        <p:spPr>
          <a:xfrm>
            <a:off x="791300" y="322505"/>
            <a:ext cx="57353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</a:t>
            </a:r>
            <a:r>
              <a:rPr lang="en-US" altLang="ko-KR" sz="450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lex – Container</a:t>
            </a:r>
            <a:endParaRPr lang="ko-KR" altLang="en-US" sz="4500" dirty="0">
              <a:solidFill>
                <a:srgbClr val="0020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C8BE24-C608-54FF-1FE2-47F752B1B88D}"/>
              </a:ext>
            </a:extLst>
          </p:cNvPr>
          <p:cNvSpPr/>
          <p:nvPr/>
        </p:nvSpPr>
        <p:spPr>
          <a:xfrm>
            <a:off x="5481621" y="2891888"/>
            <a:ext cx="302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ko-KR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Align</a:t>
            </a:r>
            <a:r>
              <a:rPr kumimoji="1" lang="ko-KR" altLang="en-US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1" lang="en-US" altLang="ko-KR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세로축</a:t>
            </a:r>
            <a:r>
              <a:rPr kumimoji="1" lang="en-US" altLang="ko-KR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(main)</a:t>
            </a:r>
            <a:r>
              <a:rPr kumimoji="1"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기준으로 아이템들을 배치할 수 있다</a:t>
            </a:r>
            <a:r>
              <a:rPr kumimoji="1"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실무에서 많이 사용하므로 외우자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171450" marR="0" lvl="0" indent="-1714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Flex-start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기본값이다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8DC01AB-541C-2598-AB9A-F466482AD877}"/>
              </a:ext>
            </a:extLst>
          </p:cNvPr>
          <p:cNvGrpSpPr/>
          <p:nvPr/>
        </p:nvGrpSpPr>
        <p:grpSpPr>
          <a:xfrm>
            <a:off x="5423892" y="2527197"/>
            <a:ext cx="2376266" cy="202853"/>
            <a:chOff x="5952438" y="2492896"/>
            <a:chExt cx="3321042" cy="19538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CFA589C-5481-EB43-6F37-1DD763EE4F4E}"/>
                </a:ext>
              </a:extLst>
            </p:cNvPr>
            <p:cNvSpPr/>
            <p:nvPr/>
          </p:nvSpPr>
          <p:spPr bwMode="auto">
            <a:xfrm>
              <a:off x="5952438" y="2492896"/>
              <a:ext cx="3312368" cy="1953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charset="0"/>
                </a:rPr>
                <a:t>핵심</a:t>
              </a: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EA312D9B-09B3-B8E0-E324-2A322A4E3083}"/>
                </a:ext>
              </a:extLst>
            </p:cNvPr>
            <p:cNvCxnSpPr/>
            <p:nvPr/>
          </p:nvCxnSpPr>
          <p:spPr bwMode="auto">
            <a:xfrm>
              <a:off x="6033120" y="2688282"/>
              <a:ext cx="3240360" cy="0"/>
            </a:xfrm>
            <a:prstGeom prst="line">
              <a:avLst/>
            </a:prstGeom>
            <a:solidFill>
              <a:sysClr val="window" lastClr="FF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4AA47AF-D544-A384-FF53-413B7FB9B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3" y="1519797"/>
            <a:ext cx="4436857" cy="44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7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</TotalTime>
  <Words>119</Words>
  <Application>Microsoft Office PowerPoint</Application>
  <PresentationFormat>화면 슬라이드 쇼(4:3)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KoPub돋움체 Bold</vt:lpstr>
      <vt:lpstr>KoPub돋움체 Medium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CEO</dc:creator>
  <cp:lastModifiedBy>CEO</cp:lastModifiedBy>
  <cp:revision>49</cp:revision>
  <dcterms:created xsi:type="dcterms:W3CDTF">2024-01-26T00:56:21Z</dcterms:created>
  <dcterms:modified xsi:type="dcterms:W3CDTF">2024-02-26T02:09:05Z</dcterms:modified>
</cp:coreProperties>
</file>