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8" r:id="rId2"/>
    <p:sldId id="257" r:id="rId3"/>
    <p:sldId id="264" r:id="rId4"/>
    <p:sldId id="262" r:id="rId5"/>
    <p:sldId id="256" r:id="rId6"/>
    <p:sldId id="260" r:id="rId7"/>
    <p:sldId id="266" r:id="rId8"/>
    <p:sldId id="263" r:id="rId9"/>
    <p:sldId id="265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0" autoAdjust="0"/>
    <p:restoredTop sz="94614" autoAdjust="0"/>
  </p:normalViewPr>
  <p:slideViewPr>
    <p:cSldViewPr snapToGrid="0">
      <p:cViewPr varScale="1">
        <p:scale>
          <a:sx n="108" d="100"/>
          <a:sy n="108" d="100"/>
        </p:scale>
        <p:origin x="145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02626-CB0B-43C3-AFF2-8A87A50F75EE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2F18-6F55-40D0-8472-53B33B2A85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95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4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18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74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20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66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63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69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73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2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16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44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8208E-8102-46A5-B30B-E4A25C342D31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43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AC8C8CB5-F293-020D-8DF1-8551129AD713}"/>
              </a:ext>
            </a:extLst>
          </p:cNvPr>
          <p:cNvSpPr/>
          <p:nvPr/>
        </p:nvSpPr>
        <p:spPr>
          <a:xfrm rot="16200000" flipV="1">
            <a:off x="1160968" y="2684034"/>
            <a:ext cx="3012998" cy="5334933"/>
          </a:xfrm>
          <a:prstGeom prst="triangle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59A327-6452-4580-976C-0CC9E813D81D}"/>
              </a:ext>
            </a:extLst>
          </p:cNvPr>
          <p:cNvSpPr txBox="1"/>
          <p:nvPr/>
        </p:nvSpPr>
        <p:spPr>
          <a:xfrm>
            <a:off x="649799" y="1947476"/>
            <a:ext cx="12586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1. </a:t>
            </a:r>
            <a:r>
              <a:rPr lang="ko-KR" altLang="en-US" sz="1350" dirty="0"/>
              <a:t>화살표 의미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3A74253-5F20-468D-A5F2-9F57737D12AD}"/>
              </a:ext>
            </a:extLst>
          </p:cNvPr>
          <p:cNvGrpSpPr/>
          <p:nvPr/>
        </p:nvGrpSpPr>
        <p:grpSpPr>
          <a:xfrm>
            <a:off x="689362" y="2343885"/>
            <a:ext cx="2410499" cy="1313773"/>
            <a:chOff x="771524" y="1952437"/>
            <a:chExt cx="3213998" cy="1751697"/>
          </a:xfrm>
        </p:grpSpPr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20CAA98E-CAC8-468E-970F-420B9EE940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524" y="2164893"/>
              <a:ext cx="1671345" cy="9524"/>
            </a:xfrm>
            <a:prstGeom prst="straightConnector1">
              <a:avLst/>
            </a:prstGeom>
            <a:ln w="635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961C6B1F-802F-4771-A832-36A50C0A3A0F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" y="2701009"/>
              <a:ext cx="1671345" cy="0"/>
            </a:xfrm>
            <a:prstGeom prst="straightConnector1">
              <a:avLst/>
            </a:prstGeom>
            <a:ln w="63500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0248864D-37CB-46D8-BA8A-35664EA8C2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524" y="3227602"/>
              <a:ext cx="1671345" cy="1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868C12-EEF2-443E-9F13-0B5E5D1D6920}"/>
                </a:ext>
              </a:extLst>
            </p:cNvPr>
            <p:cNvSpPr txBox="1"/>
            <p:nvPr/>
          </p:nvSpPr>
          <p:spPr>
            <a:xfrm>
              <a:off x="2546666" y="1952437"/>
              <a:ext cx="82544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50" dirty="0" err="1"/>
                <a:t>magin</a:t>
              </a:r>
              <a:endParaRPr lang="ko-KR" altLang="en-US" sz="135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6D4C98-603C-43EB-A9ED-444B464B3CB2}"/>
                </a:ext>
              </a:extLst>
            </p:cNvPr>
            <p:cNvSpPr txBox="1"/>
            <p:nvPr/>
          </p:nvSpPr>
          <p:spPr>
            <a:xfrm>
              <a:off x="2546666" y="2490510"/>
              <a:ext cx="100711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50" dirty="0"/>
                <a:t>padding</a:t>
              </a:r>
              <a:endParaRPr lang="ko-KR" altLang="en-US" sz="135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68E819-F3F6-4DD6-9B98-CB7BD3A8D492}"/>
                </a:ext>
              </a:extLst>
            </p:cNvPr>
            <p:cNvSpPr txBox="1"/>
            <p:nvPr/>
          </p:nvSpPr>
          <p:spPr>
            <a:xfrm>
              <a:off x="2546666" y="3027026"/>
              <a:ext cx="1438856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50" dirty="0" err="1"/>
                <a:t>width,height</a:t>
              </a:r>
              <a:endParaRPr lang="en-US" altLang="ko-KR" sz="1350" dirty="0"/>
            </a:p>
            <a:p>
              <a:endParaRPr lang="ko-KR" altLang="en-US" sz="135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1261E82-0B55-4F26-AF8A-3D0B7030C7C8}"/>
              </a:ext>
            </a:extLst>
          </p:cNvPr>
          <p:cNvSpPr txBox="1"/>
          <p:nvPr/>
        </p:nvSpPr>
        <p:spPr>
          <a:xfrm>
            <a:off x="649800" y="3524762"/>
            <a:ext cx="555632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2. </a:t>
            </a:r>
            <a:r>
              <a:rPr lang="ko-KR" altLang="en-US" sz="1350" dirty="0"/>
              <a:t>색깔은 비슷한 색으로 구현할 것</a:t>
            </a:r>
            <a:endParaRPr lang="en-US" altLang="ko-KR" sz="1350" dirty="0"/>
          </a:p>
          <a:p>
            <a:r>
              <a:rPr lang="en-US" altLang="ko-KR" sz="900" b="1" dirty="0">
                <a:solidFill>
                  <a:srgbClr val="FF0000"/>
                </a:solidFill>
              </a:rPr>
              <a:t>*</a:t>
            </a:r>
            <a:r>
              <a:rPr lang="en-US" altLang="ko-KR" sz="900" dirty="0"/>
              <a:t> </a:t>
            </a:r>
            <a:r>
              <a:rPr lang="ko-KR" altLang="en-US" sz="900" dirty="0"/>
              <a:t>파워포인트 기능 중 마우스 오른쪽 </a:t>
            </a:r>
            <a:r>
              <a:rPr lang="en-US" altLang="ko-KR" sz="900" dirty="0"/>
              <a:t>-&gt; </a:t>
            </a:r>
            <a:r>
              <a:rPr lang="ko-KR" altLang="en-US" sz="900" dirty="0"/>
              <a:t>도형서식 </a:t>
            </a:r>
            <a:r>
              <a:rPr lang="en-US" altLang="ko-KR" sz="900" dirty="0"/>
              <a:t>-&gt; </a:t>
            </a:r>
            <a:r>
              <a:rPr lang="ko-KR" altLang="en-US" sz="900" dirty="0"/>
              <a:t>색 </a:t>
            </a:r>
            <a:r>
              <a:rPr lang="en-US" altLang="ko-KR" sz="900" dirty="0"/>
              <a:t>-&gt; </a:t>
            </a:r>
            <a:r>
              <a:rPr lang="ko-KR" altLang="en-US" sz="900" dirty="0"/>
              <a:t>다른 색깔 </a:t>
            </a:r>
            <a:r>
              <a:rPr lang="en-US" altLang="ko-KR" sz="900" dirty="0"/>
              <a:t>-&gt; </a:t>
            </a:r>
            <a:r>
              <a:rPr lang="ko-KR" altLang="en-US" sz="900" dirty="0"/>
              <a:t>사용자 지정으로 색깔 표 구할 수 있음</a:t>
            </a:r>
            <a:r>
              <a:rPr lang="en-US" altLang="ko-KR" sz="1350" dirty="0"/>
              <a:t>.</a:t>
            </a:r>
            <a:endParaRPr lang="ko-KR" altLang="en-US" sz="13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28B320-001E-4733-9D43-A90F051E034F}"/>
              </a:ext>
            </a:extLst>
          </p:cNvPr>
          <p:cNvSpPr txBox="1"/>
          <p:nvPr/>
        </p:nvSpPr>
        <p:spPr>
          <a:xfrm>
            <a:off x="649800" y="4299220"/>
            <a:ext cx="342433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3. </a:t>
            </a:r>
            <a:r>
              <a:rPr lang="ko-KR" altLang="en-US" sz="1350" dirty="0"/>
              <a:t>문제 </a:t>
            </a:r>
            <a:r>
              <a:rPr lang="en-US" altLang="ko-KR" sz="1350" dirty="0"/>
              <a:t>1</a:t>
            </a:r>
            <a:r>
              <a:rPr lang="ko-KR" altLang="en-US" sz="1350" dirty="0"/>
              <a:t>개당 </a:t>
            </a:r>
            <a:r>
              <a:rPr lang="en-US" altLang="ko-KR" sz="1350" dirty="0"/>
              <a:t>HTML</a:t>
            </a:r>
            <a:r>
              <a:rPr lang="ko-KR" altLang="en-US" sz="1350" dirty="0"/>
              <a:t>파일 </a:t>
            </a:r>
            <a:r>
              <a:rPr lang="en-US" altLang="ko-KR" sz="1350" dirty="0"/>
              <a:t>1</a:t>
            </a:r>
            <a:r>
              <a:rPr lang="ko-KR" altLang="en-US" sz="1350" dirty="0"/>
              <a:t>개 생성해서 풀 것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558D4F-EAE1-4008-A7AD-451F60250C41}"/>
              </a:ext>
            </a:extLst>
          </p:cNvPr>
          <p:cNvSpPr txBox="1"/>
          <p:nvPr/>
        </p:nvSpPr>
        <p:spPr>
          <a:xfrm>
            <a:off x="649800" y="4955992"/>
            <a:ext cx="65675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4. </a:t>
            </a:r>
            <a:r>
              <a:rPr lang="ko-KR" altLang="en-US" sz="1350" dirty="0"/>
              <a:t>파워포인트 화면과 실제 구현화면이 다를 수 있음</a:t>
            </a:r>
            <a:r>
              <a:rPr lang="en-US" altLang="ko-KR" sz="1350" dirty="0"/>
              <a:t>, </a:t>
            </a:r>
            <a:r>
              <a:rPr lang="ko-KR" altLang="en-US" sz="1350" dirty="0"/>
              <a:t>정의한 </a:t>
            </a:r>
            <a:r>
              <a:rPr lang="en-US" altLang="ko-KR" sz="1350" dirty="0"/>
              <a:t>px</a:t>
            </a:r>
            <a:r>
              <a:rPr lang="ko-KR" altLang="en-US" sz="1350" dirty="0"/>
              <a:t>를 구현 하는게 목적임</a:t>
            </a:r>
            <a:r>
              <a:rPr lang="en-US" altLang="ko-KR" sz="1350" dirty="0"/>
              <a:t>.</a:t>
            </a:r>
            <a:endParaRPr lang="ko-KR" altLang="en-US" sz="135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B8D0881-5982-3EBC-4FCB-A53DF1E2ED94}"/>
              </a:ext>
            </a:extLst>
          </p:cNvPr>
          <p:cNvGrpSpPr/>
          <p:nvPr/>
        </p:nvGrpSpPr>
        <p:grpSpPr>
          <a:xfrm>
            <a:off x="7535484" y="0"/>
            <a:ext cx="1608516" cy="1221600"/>
            <a:chOff x="7515046" y="206706"/>
            <a:chExt cx="2283512" cy="1642331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9FB44E06-1F70-6257-C97A-D7F3721A9694}"/>
                </a:ext>
              </a:extLst>
            </p:cNvPr>
            <p:cNvSpPr/>
            <p:nvPr/>
          </p:nvSpPr>
          <p:spPr>
            <a:xfrm>
              <a:off x="7515046" y="206706"/>
              <a:ext cx="1508981" cy="1085278"/>
            </a:xfrm>
            <a:prstGeom prst="rtTriangle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79">
                <a:defRPr/>
              </a:pPr>
              <a:endParaRPr lang="ko-KR" altLang="en-US" sz="1350" kern="0" dirty="0">
                <a:solidFill>
                  <a:prstClr val="whit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2E3779D3-196A-F9A3-C1CB-1BAFCA9FCAC5}"/>
                </a:ext>
              </a:extLst>
            </p:cNvPr>
            <p:cNvSpPr/>
            <p:nvPr/>
          </p:nvSpPr>
          <p:spPr>
            <a:xfrm>
              <a:off x="9024027" y="1291984"/>
              <a:ext cx="774531" cy="557053"/>
            </a:xfrm>
            <a:prstGeom prst="rtTriangle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79">
                <a:defRPr/>
              </a:pPr>
              <a:endParaRPr lang="ko-KR" altLang="en-US" sz="1350" kern="0" dirty="0">
                <a:solidFill>
                  <a:prstClr val="whit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8" name="직각 삼각형 17">
              <a:extLst>
                <a:ext uri="{FF2B5EF4-FFF2-40B4-BE49-F238E27FC236}">
                  <a16:creationId xmlns:a16="http://schemas.microsoft.com/office/drawing/2014/main" id="{B5CE3B61-397C-9F44-C803-ADC14C6FDE01}"/>
                </a:ext>
              </a:extLst>
            </p:cNvPr>
            <p:cNvSpPr/>
            <p:nvPr/>
          </p:nvSpPr>
          <p:spPr>
            <a:xfrm>
              <a:off x="9007012" y="734932"/>
              <a:ext cx="774531" cy="557053"/>
            </a:xfrm>
            <a:prstGeom prst="rtTriangle">
              <a:avLst/>
            </a:prstGeom>
            <a:solidFill>
              <a:srgbClr val="0070C0">
                <a:alpha val="38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79">
                <a:defRPr/>
              </a:pPr>
              <a:endParaRPr lang="ko-KR" altLang="en-US" sz="1350" kern="0" dirty="0">
                <a:solidFill>
                  <a:prstClr val="whit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9E0147B-E638-9384-F960-120BCB4AEB47}"/>
              </a:ext>
            </a:extLst>
          </p:cNvPr>
          <p:cNvSpPr txBox="1"/>
          <p:nvPr/>
        </p:nvSpPr>
        <p:spPr>
          <a:xfrm>
            <a:off x="545583" y="436770"/>
            <a:ext cx="411205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solidFill>
                  <a:srgbClr val="00206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주의사항</a:t>
            </a:r>
          </a:p>
        </p:txBody>
      </p:sp>
    </p:spTree>
    <p:extLst>
      <p:ext uri="{BB962C8B-B14F-4D97-AF65-F5344CB8AC3E}">
        <p14:creationId xmlns:p14="http://schemas.microsoft.com/office/powerpoint/2010/main" val="3391304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4711B43-FD1B-6819-0CA2-E2DDB1E6C255}"/>
              </a:ext>
            </a:extLst>
          </p:cNvPr>
          <p:cNvSpPr/>
          <p:nvPr/>
        </p:nvSpPr>
        <p:spPr>
          <a:xfrm>
            <a:off x="418633" y="177800"/>
            <a:ext cx="5334934" cy="650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EECD99-5BBE-AA3E-C724-CBFDE7D38195}"/>
              </a:ext>
            </a:extLst>
          </p:cNvPr>
          <p:cNvSpPr txBox="1"/>
          <p:nvPr/>
        </p:nvSpPr>
        <p:spPr>
          <a:xfrm>
            <a:off x="6122100" y="4590632"/>
            <a:ext cx="2692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section: #ADD7B2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DDC68A-BF13-BFE7-0C9B-E4901863874C}"/>
              </a:ext>
            </a:extLst>
          </p:cNvPr>
          <p:cNvSpPr/>
          <p:nvPr/>
        </p:nvSpPr>
        <p:spPr>
          <a:xfrm>
            <a:off x="787166" y="696680"/>
            <a:ext cx="4597867" cy="24330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648DCC-E61F-78E6-64A6-C92874EDBAA3}"/>
              </a:ext>
            </a:extLst>
          </p:cNvPr>
          <p:cNvSpPr/>
          <p:nvPr/>
        </p:nvSpPr>
        <p:spPr>
          <a:xfrm>
            <a:off x="1015882" y="1177228"/>
            <a:ext cx="4140434" cy="369332"/>
          </a:xfrm>
          <a:prstGeom prst="rect">
            <a:avLst/>
          </a:prstGeom>
          <a:solidFill>
            <a:srgbClr val="DEE4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title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81EEAB3-9BA8-1AC7-2EAA-96E090560BC9}"/>
              </a:ext>
            </a:extLst>
          </p:cNvPr>
          <p:cNvSpPr/>
          <p:nvPr/>
        </p:nvSpPr>
        <p:spPr>
          <a:xfrm>
            <a:off x="1015882" y="1810769"/>
            <a:ext cx="4140434" cy="1103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EFD9E8-ECFA-B6FC-C0A5-08B3D050E95D}"/>
              </a:ext>
            </a:extLst>
          </p:cNvPr>
          <p:cNvSpPr/>
          <p:nvPr/>
        </p:nvSpPr>
        <p:spPr>
          <a:xfrm>
            <a:off x="1174687" y="2252856"/>
            <a:ext cx="3822817" cy="54371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710501-ECAD-1848-82D4-E0DC7EA31E84}"/>
              </a:ext>
            </a:extLst>
          </p:cNvPr>
          <p:cNvSpPr txBox="1"/>
          <p:nvPr/>
        </p:nvSpPr>
        <p:spPr>
          <a:xfrm>
            <a:off x="2547553" y="252574"/>
            <a:ext cx="109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container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F2FE63-0F25-1197-537F-8962AB6E7E4F}"/>
              </a:ext>
            </a:extLst>
          </p:cNvPr>
          <p:cNvSpPr txBox="1"/>
          <p:nvPr/>
        </p:nvSpPr>
        <p:spPr>
          <a:xfrm>
            <a:off x="2661141" y="733122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header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943D79-880F-B03B-25E2-E213A2EBA941}"/>
              </a:ext>
            </a:extLst>
          </p:cNvPr>
          <p:cNvSpPr txBox="1"/>
          <p:nvPr/>
        </p:nvSpPr>
        <p:spPr>
          <a:xfrm>
            <a:off x="2827372" y="1830026"/>
            <a:ext cx="52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nav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AE4C46-F6C6-0DCA-1973-F4F115F4A4D4}"/>
              </a:ext>
            </a:extLst>
          </p:cNvPr>
          <p:cNvSpPr txBox="1"/>
          <p:nvPr/>
        </p:nvSpPr>
        <p:spPr>
          <a:xfrm>
            <a:off x="2906399" y="231627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ul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F05EE7B-46E5-6084-9331-81C814B5C20D}"/>
              </a:ext>
            </a:extLst>
          </p:cNvPr>
          <p:cNvSpPr/>
          <p:nvPr/>
        </p:nvSpPr>
        <p:spPr>
          <a:xfrm>
            <a:off x="787166" y="3393893"/>
            <a:ext cx="4597867" cy="3004415"/>
          </a:xfrm>
          <a:prstGeom prst="rect">
            <a:avLst/>
          </a:prstGeom>
          <a:solidFill>
            <a:srgbClr val="ADD7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D41772E-7239-FBE1-CA10-D4F0DC7DB0A3}"/>
              </a:ext>
            </a:extLst>
          </p:cNvPr>
          <p:cNvSpPr/>
          <p:nvPr/>
        </p:nvSpPr>
        <p:spPr>
          <a:xfrm>
            <a:off x="1015883" y="3833624"/>
            <a:ext cx="4176474" cy="10713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8A1A43-19DB-7FBC-EF74-8E541D1CA32F}"/>
              </a:ext>
            </a:extLst>
          </p:cNvPr>
          <p:cNvSpPr txBox="1"/>
          <p:nvPr/>
        </p:nvSpPr>
        <p:spPr>
          <a:xfrm>
            <a:off x="2758564" y="3874309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header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3F72EB9-D936-46A3-E067-58D633F58B3F}"/>
              </a:ext>
            </a:extLst>
          </p:cNvPr>
          <p:cNvSpPr/>
          <p:nvPr/>
        </p:nvSpPr>
        <p:spPr>
          <a:xfrm>
            <a:off x="1174687" y="4305158"/>
            <a:ext cx="3942981" cy="369332"/>
          </a:xfrm>
          <a:prstGeom prst="rect">
            <a:avLst/>
          </a:prstGeom>
          <a:solidFill>
            <a:srgbClr val="DEE4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title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BC6BB6-8A8A-208D-3F96-691914EC40A1}"/>
              </a:ext>
            </a:extLst>
          </p:cNvPr>
          <p:cNvSpPr txBox="1"/>
          <p:nvPr/>
        </p:nvSpPr>
        <p:spPr>
          <a:xfrm>
            <a:off x="2769665" y="3425567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section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E1D1B1D-8E59-F123-46FF-1BE855B48346}"/>
              </a:ext>
            </a:extLst>
          </p:cNvPr>
          <p:cNvSpPr/>
          <p:nvPr/>
        </p:nvSpPr>
        <p:spPr>
          <a:xfrm>
            <a:off x="1015883" y="5059550"/>
            <a:ext cx="4176474" cy="121424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article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892D50-8A77-2875-73AF-393150A654ED}"/>
              </a:ext>
            </a:extLst>
          </p:cNvPr>
          <p:cNvSpPr txBox="1"/>
          <p:nvPr/>
        </p:nvSpPr>
        <p:spPr>
          <a:xfrm>
            <a:off x="6122100" y="591812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article: #203864</a:t>
            </a:r>
            <a:endParaRPr lang="ko-KR" altLang="en-US" dirty="0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844452A1-D3BF-4032-4B0D-07F1A39A1A42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 bwMode="auto">
          <a:xfrm>
            <a:off x="5192357" y="5666675"/>
            <a:ext cx="929743" cy="436115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202FABD3-8330-365D-0F91-5BA4A29613AD}"/>
              </a:ext>
            </a:extLst>
          </p:cNvPr>
          <p:cNvCxnSpPr>
            <a:cxnSpLocks/>
            <a:stCxn id="25" idx="3"/>
            <a:endCxn id="52" idx="1"/>
          </p:cNvCxnSpPr>
          <p:nvPr/>
        </p:nvCxnSpPr>
        <p:spPr bwMode="auto">
          <a:xfrm>
            <a:off x="3640416" y="437240"/>
            <a:ext cx="2481684" cy="400293"/>
          </a:xfrm>
          <a:prstGeom prst="bentConnector3">
            <a:avLst>
              <a:gd name="adj1" fmla="val 95546"/>
            </a:avLst>
          </a:prstGeom>
          <a:ln w="22225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C176941-6C74-8001-1D20-78BA018D3764}"/>
              </a:ext>
            </a:extLst>
          </p:cNvPr>
          <p:cNvSpPr txBox="1"/>
          <p:nvPr/>
        </p:nvSpPr>
        <p:spPr>
          <a:xfrm>
            <a:off x="6122100" y="652867"/>
            <a:ext cx="2102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container : </a:t>
            </a:r>
            <a:r>
              <a:rPr lang="ko-KR" altLang="en-US" dirty="0"/>
              <a:t>#8FAADC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057574-8A84-97BC-92C7-4ED23EDCBF70}"/>
              </a:ext>
            </a:extLst>
          </p:cNvPr>
          <p:cNvSpPr txBox="1"/>
          <p:nvPr/>
        </p:nvSpPr>
        <p:spPr>
          <a:xfrm>
            <a:off x="6122100" y="1220097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header : #BDD7EE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C684E1-AF9B-CD81-BE69-01D49B3F1F2C}"/>
              </a:ext>
            </a:extLst>
          </p:cNvPr>
          <p:cNvSpPr txBox="1"/>
          <p:nvPr/>
        </p:nvSpPr>
        <p:spPr>
          <a:xfrm>
            <a:off x="6162522" y="2005889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title : #DEE490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CAE3DC-48F0-D876-28BB-023AB2377EC3}"/>
              </a:ext>
            </a:extLst>
          </p:cNvPr>
          <p:cNvSpPr txBox="1"/>
          <p:nvPr/>
        </p:nvSpPr>
        <p:spPr>
          <a:xfrm>
            <a:off x="6154202" y="2820487"/>
            <a:ext cx="1456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nav: #4472C4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E4DE43D-58B3-112E-C6EF-76D3F5376E48}"/>
              </a:ext>
            </a:extLst>
          </p:cNvPr>
          <p:cNvSpPr txBox="1"/>
          <p:nvPr/>
        </p:nvSpPr>
        <p:spPr>
          <a:xfrm>
            <a:off x="6192239" y="3282152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ul</a:t>
            </a:r>
            <a:r>
              <a:rPr lang="en-US" altLang="ko-KR" dirty="0"/>
              <a:t>: #222A35</a:t>
            </a: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A05E9193-29ED-0CA5-5F27-A17EBC097CE8}"/>
              </a:ext>
            </a:extLst>
          </p:cNvPr>
          <p:cNvCxnSpPr>
            <a:cxnSpLocks/>
            <a:stCxn id="26" idx="3"/>
            <a:endCxn id="54" idx="1"/>
          </p:cNvCxnSpPr>
          <p:nvPr/>
        </p:nvCxnSpPr>
        <p:spPr bwMode="auto">
          <a:xfrm>
            <a:off x="3511054" y="917788"/>
            <a:ext cx="2611046" cy="486975"/>
          </a:xfrm>
          <a:prstGeom prst="bentConnector3">
            <a:avLst>
              <a:gd name="adj1" fmla="val 80643"/>
            </a:avLst>
          </a:prstGeom>
          <a:ln w="22225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D5DFB43F-FB76-0BC7-7755-EB32882AC1A7}"/>
              </a:ext>
            </a:extLst>
          </p:cNvPr>
          <p:cNvCxnSpPr>
            <a:cxnSpLocks/>
            <a:stCxn id="40" idx="3"/>
            <a:endCxn id="7" idx="1"/>
          </p:cNvCxnSpPr>
          <p:nvPr/>
        </p:nvCxnSpPr>
        <p:spPr bwMode="auto">
          <a:xfrm>
            <a:off x="3640416" y="3610233"/>
            <a:ext cx="2481684" cy="1165065"/>
          </a:xfrm>
          <a:prstGeom prst="bentConnector3">
            <a:avLst>
              <a:gd name="adj1" fmla="val 74564"/>
            </a:avLst>
          </a:prstGeom>
          <a:ln w="22225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D9B69A6F-AF42-0C61-7AF4-6F0F466B4BB3}"/>
              </a:ext>
            </a:extLst>
          </p:cNvPr>
          <p:cNvCxnSpPr>
            <a:cxnSpLocks/>
            <a:stCxn id="15" idx="3"/>
            <a:endCxn id="55" idx="1"/>
          </p:cNvCxnSpPr>
          <p:nvPr/>
        </p:nvCxnSpPr>
        <p:spPr bwMode="auto">
          <a:xfrm>
            <a:off x="5156316" y="1361894"/>
            <a:ext cx="1006206" cy="828661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C040D052-6278-4919-06CC-6962F252E3CE}"/>
              </a:ext>
            </a:extLst>
          </p:cNvPr>
          <p:cNvCxnSpPr>
            <a:cxnSpLocks/>
            <a:stCxn id="27" idx="3"/>
            <a:endCxn id="56" idx="1"/>
          </p:cNvCxnSpPr>
          <p:nvPr/>
        </p:nvCxnSpPr>
        <p:spPr bwMode="auto">
          <a:xfrm>
            <a:off x="3355017" y="2014692"/>
            <a:ext cx="2799185" cy="990461"/>
          </a:xfrm>
          <a:prstGeom prst="bentConnector3">
            <a:avLst>
              <a:gd name="adj1" fmla="val 70417"/>
            </a:avLst>
          </a:prstGeom>
          <a:ln w="22225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C23D3FD4-0A67-396C-3F46-900E91937D51}"/>
              </a:ext>
            </a:extLst>
          </p:cNvPr>
          <p:cNvCxnSpPr>
            <a:cxnSpLocks/>
            <a:stCxn id="28" idx="3"/>
            <a:endCxn id="57" idx="1"/>
          </p:cNvCxnSpPr>
          <p:nvPr/>
        </p:nvCxnSpPr>
        <p:spPr bwMode="auto">
          <a:xfrm>
            <a:off x="3270601" y="2500945"/>
            <a:ext cx="2921638" cy="965873"/>
          </a:xfrm>
          <a:prstGeom prst="bentConnector3">
            <a:avLst>
              <a:gd name="adj1" fmla="val 62606"/>
            </a:avLst>
          </a:prstGeom>
          <a:ln w="22225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788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28496BE-56D3-107E-5E23-CB0136B79B7F}"/>
              </a:ext>
            </a:extLst>
          </p:cNvPr>
          <p:cNvSpPr/>
          <p:nvPr/>
        </p:nvSpPr>
        <p:spPr>
          <a:xfrm>
            <a:off x="612395" y="621906"/>
            <a:ext cx="8045042" cy="489805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A542181-CDBF-EBA9-06FF-BFA13627B2B5}"/>
              </a:ext>
            </a:extLst>
          </p:cNvPr>
          <p:cNvCxnSpPr>
            <a:cxnSpLocks/>
          </p:cNvCxnSpPr>
          <p:nvPr/>
        </p:nvCxnSpPr>
        <p:spPr>
          <a:xfrm>
            <a:off x="623248" y="631307"/>
            <a:ext cx="8034189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855624-CB6F-8351-370B-3AE169433BF0}"/>
              </a:ext>
            </a:extLst>
          </p:cNvPr>
          <p:cNvSpPr txBox="1"/>
          <p:nvPr/>
        </p:nvSpPr>
        <p:spPr>
          <a:xfrm>
            <a:off x="4137327" y="310953"/>
            <a:ext cx="86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1000px</a:t>
            </a:r>
            <a:endParaRPr lang="ko-KR" altLang="en-US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3EE7D26-60C5-4C1E-6F83-161AC995DCBA}"/>
              </a:ext>
            </a:extLst>
          </p:cNvPr>
          <p:cNvCxnSpPr>
            <a:cxnSpLocks/>
          </p:cNvCxnSpPr>
          <p:nvPr/>
        </p:nvCxnSpPr>
        <p:spPr>
          <a:xfrm>
            <a:off x="704675" y="621906"/>
            <a:ext cx="0" cy="489805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3A360D3-1C47-EFCB-31AA-CBFD1D5ED1DA}"/>
              </a:ext>
            </a:extLst>
          </p:cNvPr>
          <p:cNvSpPr txBox="1"/>
          <p:nvPr/>
        </p:nvSpPr>
        <p:spPr>
          <a:xfrm>
            <a:off x="180364" y="2630961"/>
            <a:ext cx="76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400px</a:t>
            </a:r>
            <a:endParaRPr lang="ko-KR" altLang="en-US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B15A4B0-74EC-CD1A-94A9-0E50A7A60638}"/>
              </a:ext>
            </a:extLst>
          </p:cNvPr>
          <p:cNvCxnSpPr>
            <a:cxnSpLocks/>
          </p:cNvCxnSpPr>
          <p:nvPr/>
        </p:nvCxnSpPr>
        <p:spPr>
          <a:xfrm>
            <a:off x="2718033" y="0"/>
            <a:ext cx="0" cy="621906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EBE88A8-AA8E-7E80-1C20-6FCFDEB0439F}"/>
              </a:ext>
            </a:extLst>
          </p:cNvPr>
          <p:cNvSpPr txBox="1"/>
          <p:nvPr/>
        </p:nvSpPr>
        <p:spPr>
          <a:xfrm>
            <a:off x="1957247" y="126287"/>
            <a:ext cx="76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120px</a:t>
            </a:r>
            <a:endParaRPr lang="ko-KR" altLang="en-US" b="1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521C874-8584-0B69-0A1B-7250BC70AA62}"/>
              </a:ext>
            </a:extLst>
          </p:cNvPr>
          <p:cNvCxnSpPr>
            <a:cxnSpLocks/>
          </p:cNvCxnSpPr>
          <p:nvPr/>
        </p:nvCxnSpPr>
        <p:spPr>
          <a:xfrm>
            <a:off x="0" y="1778466"/>
            <a:ext cx="612393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C610854-D769-FC40-6A56-29B8F9CA64B1}"/>
              </a:ext>
            </a:extLst>
          </p:cNvPr>
          <p:cNvSpPr txBox="1"/>
          <p:nvPr/>
        </p:nvSpPr>
        <p:spPr>
          <a:xfrm>
            <a:off x="0" y="1409134"/>
            <a:ext cx="62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auto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3A9C76-3773-02BF-2E51-57F35473B809}"/>
              </a:ext>
            </a:extLst>
          </p:cNvPr>
          <p:cNvSpPr txBox="1"/>
          <p:nvPr/>
        </p:nvSpPr>
        <p:spPr>
          <a:xfrm>
            <a:off x="786103" y="652002"/>
            <a:ext cx="139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div.container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BB3E1CF-AC23-498D-BFFF-FFA6951C9B8D}"/>
              </a:ext>
            </a:extLst>
          </p:cNvPr>
          <p:cNvSpPr/>
          <p:nvPr/>
        </p:nvSpPr>
        <p:spPr>
          <a:xfrm>
            <a:off x="866955" y="1117525"/>
            <a:ext cx="2530586" cy="4293025"/>
          </a:xfrm>
          <a:prstGeom prst="rect">
            <a:avLst/>
          </a:prstGeom>
          <a:solidFill>
            <a:srgbClr val="2834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203D6D-B809-A714-DD3F-683923B8536C}"/>
              </a:ext>
            </a:extLst>
          </p:cNvPr>
          <p:cNvSpPr txBox="1"/>
          <p:nvPr/>
        </p:nvSpPr>
        <p:spPr>
          <a:xfrm>
            <a:off x="856101" y="1138220"/>
            <a:ext cx="90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div.card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7A07471-517C-E3DE-6FE0-FF2C51DDFB8D}"/>
              </a:ext>
            </a:extLst>
          </p:cNvPr>
          <p:cNvSpPr/>
          <p:nvPr/>
        </p:nvSpPr>
        <p:spPr>
          <a:xfrm>
            <a:off x="3387593" y="1117525"/>
            <a:ext cx="2530586" cy="4293023"/>
          </a:xfrm>
          <a:prstGeom prst="rect">
            <a:avLst/>
          </a:prstGeom>
          <a:solidFill>
            <a:srgbClr val="F186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50A5971-6F76-F6CF-E8FC-FC2C044C960A}"/>
              </a:ext>
            </a:extLst>
          </p:cNvPr>
          <p:cNvSpPr/>
          <p:nvPr/>
        </p:nvSpPr>
        <p:spPr>
          <a:xfrm>
            <a:off x="5918179" y="1117525"/>
            <a:ext cx="2530586" cy="4293017"/>
          </a:xfrm>
          <a:prstGeom prst="rect">
            <a:avLst/>
          </a:prstGeom>
          <a:solidFill>
            <a:srgbClr val="6EE2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4DEAF9-F693-D8A2-0C43-517A06CA879A}"/>
              </a:ext>
            </a:extLst>
          </p:cNvPr>
          <p:cNvSpPr txBox="1"/>
          <p:nvPr/>
        </p:nvSpPr>
        <p:spPr>
          <a:xfrm>
            <a:off x="3375730" y="1133019"/>
            <a:ext cx="90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div.card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F085D52-3519-1E3B-7ECE-268828403369}"/>
              </a:ext>
            </a:extLst>
          </p:cNvPr>
          <p:cNvSpPr txBox="1"/>
          <p:nvPr/>
        </p:nvSpPr>
        <p:spPr>
          <a:xfrm>
            <a:off x="5936091" y="1133019"/>
            <a:ext cx="90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div.card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6131041-5A84-2D6C-31D5-E3792AFEDCA5}"/>
              </a:ext>
            </a:extLst>
          </p:cNvPr>
          <p:cNvSpPr/>
          <p:nvPr/>
        </p:nvSpPr>
        <p:spPr>
          <a:xfrm>
            <a:off x="1276922" y="1624438"/>
            <a:ext cx="1781913" cy="369332"/>
          </a:xfrm>
          <a:prstGeom prst="rect">
            <a:avLst/>
          </a:prstGeom>
          <a:solidFill>
            <a:srgbClr val="DEE4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h2.title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33C2CCF-88C9-C0A2-25A6-50C6DFB4F429}"/>
              </a:ext>
            </a:extLst>
          </p:cNvPr>
          <p:cNvSpPr/>
          <p:nvPr/>
        </p:nvSpPr>
        <p:spPr>
          <a:xfrm>
            <a:off x="1276922" y="2089962"/>
            <a:ext cx="1781914" cy="1756689"/>
          </a:xfrm>
          <a:prstGeom prst="rect">
            <a:avLst/>
          </a:prstGeom>
          <a:solidFill>
            <a:srgbClr val="ADD7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320273D-7B11-0B60-B3BA-7CC5BFD3C022}"/>
              </a:ext>
            </a:extLst>
          </p:cNvPr>
          <p:cNvSpPr txBox="1"/>
          <p:nvPr/>
        </p:nvSpPr>
        <p:spPr>
          <a:xfrm>
            <a:off x="1572853" y="2147905"/>
            <a:ext cx="120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div.section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4536A3B-83A1-772E-5265-28102FE165EA}"/>
              </a:ext>
            </a:extLst>
          </p:cNvPr>
          <p:cNvSpPr/>
          <p:nvPr/>
        </p:nvSpPr>
        <p:spPr>
          <a:xfrm>
            <a:off x="1464057" y="2518744"/>
            <a:ext cx="1433702" cy="121424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div.article</a:t>
            </a:r>
            <a:endParaRPr lang="ko-KR" altLang="en-US" b="1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0CFDEF7-AAC7-290E-6FB5-C7EBD26D4F73}"/>
              </a:ext>
            </a:extLst>
          </p:cNvPr>
          <p:cNvSpPr/>
          <p:nvPr/>
        </p:nvSpPr>
        <p:spPr>
          <a:xfrm>
            <a:off x="3744750" y="1633933"/>
            <a:ext cx="1781913" cy="369332"/>
          </a:xfrm>
          <a:prstGeom prst="rect">
            <a:avLst/>
          </a:prstGeom>
          <a:solidFill>
            <a:srgbClr val="DEE4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h2.title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CC3046E-3DA1-11FF-BBF7-76AA6C49DDC8}"/>
              </a:ext>
            </a:extLst>
          </p:cNvPr>
          <p:cNvSpPr/>
          <p:nvPr/>
        </p:nvSpPr>
        <p:spPr>
          <a:xfrm>
            <a:off x="3744750" y="2128520"/>
            <a:ext cx="1781914" cy="1756689"/>
          </a:xfrm>
          <a:prstGeom prst="rect">
            <a:avLst/>
          </a:prstGeom>
          <a:solidFill>
            <a:srgbClr val="ADD7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C7B163-EAD7-8EB6-B708-0C2CB8ACEBF0}"/>
              </a:ext>
            </a:extLst>
          </p:cNvPr>
          <p:cNvSpPr txBox="1"/>
          <p:nvPr/>
        </p:nvSpPr>
        <p:spPr>
          <a:xfrm>
            <a:off x="4071463" y="2158059"/>
            <a:ext cx="120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div.section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883ED73-B8CB-D19B-19A5-60A1618D6224}"/>
              </a:ext>
            </a:extLst>
          </p:cNvPr>
          <p:cNvSpPr/>
          <p:nvPr/>
        </p:nvSpPr>
        <p:spPr>
          <a:xfrm>
            <a:off x="3931885" y="2557302"/>
            <a:ext cx="1433702" cy="121424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div.article</a:t>
            </a:r>
            <a:endParaRPr lang="ko-KR" altLang="en-US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74CE259-C53D-7141-9D67-E596E7B8A43C}"/>
              </a:ext>
            </a:extLst>
          </p:cNvPr>
          <p:cNvSpPr/>
          <p:nvPr/>
        </p:nvSpPr>
        <p:spPr>
          <a:xfrm>
            <a:off x="6339482" y="1619237"/>
            <a:ext cx="1781913" cy="369332"/>
          </a:xfrm>
          <a:prstGeom prst="rect">
            <a:avLst/>
          </a:prstGeom>
          <a:solidFill>
            <a:srgbClr val="DEE4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h2.title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8622CAC-6342-1978-B5DA-D883BDC383A9}"/>
              </a:ext>
            </a:extLst>
          </p:cNvPr>
          <p:cNvSpPr/>
          <p:nvPr/>
        </p:nvSpPr>
        <p:spPr>
          <a:xfrm>
            <a:off x="6339482" y="2113824"/>
            <a:ext cx="1781914" cy="1756689"/>
          </a:xfrm>
          <a:prstGeom prst="rect">
            <a:avLst/>
          </a:prstGeom>
          <a:solidFill>
            <a:srgbClr val="ADD7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EF4DF71-9875-6547-A501-4F0B89BBDB04}"/>
              </a:ext>
            </a:extLst>
          </p:cNvPr>
          <p:cNvSpPr txBox="1"/>
          <p:nvPr/>
        </p:nvSpPr>
        <p:spPr>
          <a:xfrm>
            <a:off x="6628510" y="2158059"/>
            <a:ext cx="120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div.section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8665848-0C75-96BF-F63B-824A7A5C8E2E}"/>
              </a:ext>
            </a:extLst>
          </p:cNvPr>
          <p:cNvSpPr/>
          <p:nvPr/>
        </p:nvSpPr>
        <p:spPr>
          <a:xfrm>
            <a:off x="6526617" y="2542606"/>
            <a:ext cx="1433702" cy="121424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div.article</a:t>
            </a:r>
            <a:endParaRPr lang="ko-KR" altLang="en-US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DF51D87-0742-C190-CD29-6F7EE625A2CB}"/>
              </a:ext>
            </a:extLst>
          </p:cNvPr>
          <p:cNvSpPr/>
          <p:nvPr/>
        </p:nvSpPr>
        <p:spPr>
          <a:xfrm>
            <a:off x="1732502" y="3429000"/>
            <a:ext cx="1637179" cy="198154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B7453D3-0C03-E553-9A5D-A46A7B177ED3}"/>
              </a:ext>
            </a:extLst>
          </p:cNvPr>
          <p:cNvSpPr/>
          <p:nvPr/>
        </p:nvSpPr>
        <p:spPr>
          <a:xfrm>
            <a:off x="4282207" y="3429000"/>
            <a:ext cx="1637179" cy="198154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B669C8A-265B-A976-9843-B8367D15614C}"/>
              </a:ext>
            </a:extLst>
          </p:cNvPr>
          <p:cNvSpPr/>
          <p:nvPr/>
        </p:nvSpPr>
        <p:spPr>
          <a:xfrm>
            <a:off x="6811586" y="3428998"/>
            <a:ext cx="1637179" cy="198154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E41B08B-775F-5946-B4CD-F39AC8C08E68}"/>
              </a:ext>
            </a:extLst>
          </p:cNvPr>
          <p:cNvSpPr txBox="1"/>
          <p:nvPr/>
        </p:nvSpPr>
        <p:spPr>
          <a:xfrm>
            <a:off x="1756519" y="3459852"/>
            <a:ext cx="87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div.img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4FC7FC-4715-C40D-3FEE-011C1F620F67}"/>
              </a:ext>
            </a:extLst>
          </p:cNvPr>
          <p:cNvSpPr txBox="1"/>
          <p:nvPr/>
        </p:nvSpPr>
        <p:spPr>
          <a:xfrm>
            <a:off x="4325354" y="3454489"/>
            <a:ext cx="87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div.img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5B825B5-00BD-A48C-89A0-251A7E125F28}"/>
              </a:ext>
            </a:extLst>
          </p:cNvPr>
          <p:cNvSpPr txBox="1"/>
          <p:nvPr/>
        </p:nvSpPr>
        <p:spPr>
          <a:xfrm>
            <a:off x="6851440" y="3454489"/>
            <a:ext cx="87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div.img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848EF1C-7198-ABD3-87C1-252B201B1B69}"/>
              </a:ext>
            </a:extLst>
          </p:cNvPr>
          <p:cNvCxnSpPr>
            <a:cxnSpLocks/>
          </p:cNvCxnSpPr>
          <p:nvPr/>
        </p:nvCxnSpPr>
        <p:spPr>
          <a:xfrm>
            <a:off x="8657437" y="1668887"/>
            <a:ext cx="486563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B335B3-85F2-E543-0BEA-1DD7763AE587}"/>
              </a:ext>
            </a:extLst>
          </p:cNvPr>
          <p:cNvSpPr txBox="1"/>
          <p:nvPr/>
        </p:nvSpPr>
        <p:spPr>
          <a:xfrm>
            <a:off x="8605870" y="1284512"/>
            <a:ext cx="62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auto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1222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4711B43-FD1B-6819-0CA2-E2DDB1E6C255}"/>
              </a:ext>
            </a:extLst>
          </p:cNvPr>
          <p:cNvSpPr/>
          <p:nvPr/>
        </p:nvSpPr>
        <p:spPr>
          <a:xfrm>
            <a:off x="1904533" y="328486"/>
            <a:ext cx="5334934" cy="62010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9B0695B-119A-5075-C845-DAAA96E5924A}"/>
              </a:ext>
            </a:extLst>
          </p:cNvPr>
          <p:cNvCxnSpPr>
            <a:cxnSpLocks/>
          </p:cNvCxnSpPr>
          <p:nvPr/>
        </p:nvCxnSpPr>
        <p:spPr>
          <a:xfrm>
            <a:off x="1811045" y="328486"/>
            <a:ext cx="0" cy="620102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E2DD727-151B-F080-21EE-8B33E03815D8}"/>
              </a:ext>
            </a:extLst>
          </p:cNvPr>
          <p:cNvCxnSpPr>
            <a:cxnSpLocks/>
          </p:cNvCxnSpPr>
          <p:nvPr/>
        </p:nvCxnSpPr>
        <p:spPr>
          <a:xfrm flipH="1">
            <a:off x="1904533" y="6644739"/>
            <a:ext cx="533493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F1C1A19-2AB7-08AA-1131-78A140BAAA54}"/>
              </a:ext>
            </a:extLst>
          </p:cNvPr>
          <p:cNvSpPr txBox="1"/>
          <p:nvPr/>
        </p:nvSpPr>
        <p:spPr>
          <a:xfrm>
            <a:off x="4248871" y="6321574"/>
            <a:ext cx="752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500px</a:t>
            </a:r>
          </a:p>
          <a:p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AF52ED-4D40-C45F-8120-86AB391E65AA}"/>
              </a:ext>
            </a:extLst>
          </p:cNvPr>
          <p:cNvSpPr txBox="1"/>
          <p:nvPr/>
        </p:nvSpPr>
        <p:spPr>
          <a:xfrm>
            <a:off x="1152211" y="4326712"/>
            <a:ext cx="752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800px</a:t>
            </a:r>
          </a:p>
          <a:p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63629AB-4BE2-A1DF-D8F4-F540BAFE7399}"/>
              </a:ext>
            </a:extLst>
          </p:cNvPr>
          <p:cNvCxnSpPr>
            <a:cxnSpLocks/>
          </p:cNvCxnSpPr>
          <p:nvPr/>
        </p:nvCxnSpPr>
        <p:spPr>
          <a:xfrm>
            <a:off x="0" y="2744363"/>
            <a:ext cx="1904533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78EAB06-578A-2BE2-EAC0-3C3B8D5E52F4}"/>
              </a:ext>
            </a:extLst>
          </p:cNvPr>
          <p:cNvSpPr txBox="1"/>
          <p:nvPr/>
        </p:nvSpPr>
        <p:spPr>
          <a:xfrm>
            <a:off x="645451" y="2400910"/>
            <a:ext cx="61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auto</a:t>
            </a:r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E50BE26-F599-66D8-F626-10B5744AC6A1}"/>
              </a:ext>
            </a:extLst>
          </p:cNvPr>
          <p:cNvCxnSpPr>
            <a:cxnSpLocks/>
          </p:cNvCxnSpPr>
          <p:nvPr/>
        </p:nvCxnSpPr>
        <p:spPr>
          <a:xfrm>
            <a:off x="4572000" y="0"/>
            <a:ext cx="0" cy="328486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05C0DCE-1FE2-8448-B675-BF60F6C2918E}"/>
              </a:ext>
            </a:extLst>
          </p:cNvPr>
          <p:cNvSpPr txBox="1"/>
          <p:nvPr/>
        </p:nvSpPr>
        <p:spPr>
          <a:xfrm>
            <a:off x="4574991" y="-16472"/>
            <a:ext cx="635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20px</a:t>
            </a:r>
          </a:p>
          <a:p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12627B9-79CD-C3CE-6A63-5DCA1F274C58}"/>
              </a:ext>
            </a:extLst>
          </p:cNvPr>
          <p:cNvSpPr/>
          <p:nvPr/>
        </p:nvSpPr>
        <p:spPr>
          <a:xfrm>
            <a:off x="2273064" y="700669"/>
            <a:ext cx="4597867" cy="2363239"/>
          </a:xfrm>
          <a:prstGeom prst="rect">
            <a:avLst/>
          </a:prstGeom>
          <a:solidFill>
            <a:srgbClr val="ADD7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B8884D5D-DE32-F2D0-B4E1-B403351A579D}"/>
              </a:ext>
            </a:extLst>
          </p:cNvPr>
          <p:cNvSpPr/>
          <p:nvPr/>
        </p:nvSpPr>
        <p:spPr>
          <a:xfrm>
            <a:off x="2273065" y="3794092"/>
            <a:ext cx="4597867" cy="2363239"/>
          </a:xfrm>
          <a:prstGeom prst="rect">
            <a:avLst/>
          </a:prstGeom>
          <a:solidFill>
            <a:srgbClr val="ADD7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34303CA-02B6-C079-2BB7-B13DC803AACB}"/>
              </a:ext>
            </a:extLst>
          </p:cNvPr>
          <p:cNvSpPr txBox="1"/>
          <p:nvPr/>
        </p:nvSpPr>
        <p:spPr>
          <a:xfrm>
            <a:off x="1904533" y="306693"/>
            <a:ext cx="14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div.container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A4BE964-8491-CA1D-AF5A-642D00A4C1A6}"/>
              </a:ext>
            </a:extLst>
          </p:cNvPr>
          <p:cNvSpPr txBox="1"/>
          <p:nvPr/>
        </p:nvSpPr>
        <p:spPr>
          <a:xfrm>
            <a:off x="2363010" y="792455"/>
            <a:ext cx="148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div.content01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314AA2D-DFFC-86DE-935D-061D4D2FC79A}"/>
              </a:ext>
            </a:extLst>
          </p:cNvPr>
          <p:cNvSpPr txBox="1"/>
          <p:nvPr/>
        </p:nvSpPr>
        <p:spPr>
          <a:xfrm>
            <a:off x="2363010" y="3952529"/>
            <a:ext cx="148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div.content02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2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0F720-1B34-F310-2A9C-DDA8A53EE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872EE15-2721-128F-5097-27D7812D9BF9}"/>
              </a:ext>
            </a:extLst>
          </p:cNvPr>
          <p:cNvSpPr/>
          <p:nvPr/>
        </p:nvSpPr>
        <p:spPr>
          <a:xfrm>
            <a:off x="1904533" y="328486"/>
            <a:ext cx="5334934" cy="62010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CC5B044-08D7-6F48-57B2-0EBBA6A43680}"/>
              </a:ext>
            </a:extLst>
          </p:cNvPr>
          <p:cNvCxnSpPr>
            <a:cxnSpLocks/>
          </p:cNvCxnSpPr>
          <p:nvPr/>
        </p:nvCxnSpPr>
        <p:spPr>
          <a:xfrm>
            <a:off x="1811045" y="328486"/>
            <a:ext cx="0" cy="620102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142F720-5ABF-431A-A781-7C79DD6F7BDE}"/>
              </a:ext>
            </a:extLst>
          </p:cNvPr>
          <p:cNvCxnSpPr>
            <a:cxnSpLocks/>
          </p:cNvCxnSpPr>
          <p:nvPr/>
        </p:nvCxnSpPr>
        <p:spPr>
          <a:xfrm flipH="1">
            <a:off x="1904533" y="6644739"/>
            <a:ext cx="533493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D6AB595-B8A4-FC70-A40A-E96918F6C9B2}"/>
              </a:ext>
            </a:extLst>
          </p:cNvPr>
          <p:cNvSpPr txBox="1"/>
          <p:nvPr/>
        </p:nvSpPr>
        <p:spPr>
          <a:xfrm>
            <a:off x="4248871" y="6321574"/>
            <a:ext cx="752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500px</a:t>
            </a:r>
          </a:p>
          <a:p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8B16B3-5F7D-B94C-4C2B-4FFFD5278426}"/>
              </a:ext>
            </a:extLst>
          </p:cNvPr>
          <p:cNvSpPr txBox="1"/>
          <p:nvPr/>
        </p:nvSpPr>
        <p:spPr>
          <a:xfrm>
            <a:off x="1152211" y="4326712"/>
            <a:ext cx="752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800px</a:t>
            </a:r>
          </a:p>
          <a:p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A2DDB35-985E-EA3E-0CF6-B5A46E23A753}"/>
              </a:ext>
            </a:extLst>
          </p:cNvPr>
          <p:cNvCxnSpPr>
            <a:cxnSpLocks/>
          </p:cNvCxnSpPr>
          <p:nvPr/>
        </p:nvCxnSpPr>
        <p:spPr>
          <a:xfrm>
            <a:off x="0" y="2744363"/>
            <a:ext cx="1904533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200B357-DF09-8701-056C-250AA715170A}"/>
              </a:ext>
            </a:extLst>
          </p:cNvPr>
          <p:cNvSpPr txBox="1"/>
          <p:nvPr/>
        </p:nvSpPr>
        <p:spPr>
          <a:xfrm>
            <a:off x="645451" y="2400910"/>
            <a:ext cx="61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auto</a:t>
            </a:r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0513791-3B6B-3105-A200-6C91D8B2CBB6}"/>
              </a:ext>
            </a:extLst>
          </p:cNvPr>
          <p:cNvCxnSpPr>
            <a:cxnSpLocks/>
          </p:cNvCxnSpPr>
          <p:nvPr/>
        </p:nvCxnSpPr>
        <p:spPr>
          <a:xfrm>
            <a:off x="4572000" y="0"/>
            <a:ext cx="0" cy="328486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FED518D-2BCD-7935-B22D-7F38B9178CED}"/>
              </a:ext>
            </a:extLst>
          </p:cNvPr>
          <p:cNvSpPr txBox="1"/>
          <p:nvPr/>
        </p:nvSpPr>
        <p:spPr>
          <a:xfrm>
            <a:off x="4574991" y="-16472"/>
            <a:ext cx="635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20px</a:t>
            </a:r>
          </a:p>
          <a:p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808292A-F160-345E-9D33-AA9785EE025B}"/>
              </a:ext>
            </a:extLst>
          </p:cNvPr>
          <p:cNvSpPr/>
          <p:nvPr/>
        </p:nvSpPr>
        <p:spPr>
          <a:xfrm>
            <a:off x="2273064" y="700669"/>
            <a:ext cx="4597867" cy="2363239"/>
          </a:xfrm>
          <a:prstGeom prst="rect">
            <a:avLst/>
          </a:prstGeom>
          <a:solidFill>
            <a:srgbClr val="ADD7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394E1AF-E71D-2E4D-D682-448A67B93740}"/>
              </a:ext>
            </a:extLst>
          </p:cNvPr>
          <p:cNvSpPr/>
          <p:nvPr/>
        </p:nvSpPr>
        <p:spPr>
          <a:xfrm>
            <a:off x="2273065" y="3794092"/>
            <a:ext cx="4597867" cy="2363239"/>
          </a:xfrm>
          <a:prstGeom prst="rect">
            <a:avLst/>
          </a:prstGeom>
          <a:solidFill>
            <a:srgbClr val="ADD7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817364E-59A6-F83D-A164-295A2C38605B}"/>
              </a:ext>
            </a:extLst>
          </p:cNvPr>
          <p:cNvSpPr/>
          <p:nvPr/>
        </p:nvSpPr>
        <p:spPr>
          <a:xfrm>
            <a:off x="2469880" y="915748"/>
            <a:ext cx="3069814" cy="14851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8A73C5-F9A5-75E2-35AE-33C049F5CB7F}"/>
              </a:ext>
            </a:extLst>
          </p:cNvPr>
          <p:cNvSpPr/>
          <p:nvPr/>
        </p:nvSpPr>
        <p:spPr>
          <a:xfrm>
            <a:off x="2469880" y="4035530"/>
            <a:ext cx="3069814" cy="14851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24484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71568-57F0-1EF8-C986-F482AF66D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7098274-5A0A-01DD-EF6C-702FADA0CAE8}"/>
              </a:ext>
            </a:extLst>
          </p:cNvPr>
          <p:cNvSpPr/>
          <p:nvPr/>
        </p:nvSpPr>
        <p:spPr>
          <a:xfrm>
            <a:off x="1904533" y="328486"/>
            <a:ext cx="5334934" cy="62010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29F5CC-2EF9-D372-B387-BE2F17F3EB4F}"/>
              </a:ext>
            </a:extLst>
          </p:cNvPr>
          <p:cNvSpPr txBox="1"/>
          <p:nvPr/>
        </p:nvSpPr>
        <p:spPr>
          <a:xfrm>
            <a:off x="3877035" y="479851"/>
            <a:ext cx="14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div.container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49AAE5D-E1B4-B262-98FD-743F4D582B9C}"/>
              </a:ext>
            </a:extLst>
          </p:cNvPr>
          <p:cNvSpPr/>
          <p:nvPr/>
        </p:nvSpPr>
        <p:spPr>
          <a:xfrm>
            <a:off x="2273066" y="1083224"/>
            <a:ext cx="4597867" cy="4252254"/>
          </a:xfrm>
          <a:prstGeom prst="rect">
            <a:avLst/>
          </a:prstGeom>
          <a:solidFill>
            <a:srgbClr val="ADD7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FC952A7-F514-CEBD-2058-68473BB865FA}"/>
              </a:ext>
            </a:extLst>
          </p:cNvPr>
          <p:cNvSpPr/>
          <p:nvPr/>
        </p:nvSpPr>
        <p:spPr>
          <a:xfrm>
            <a:off x="2501783" y="1681886"/>
            <a:ext cx="4176474" cy="10713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50EAD3-7531-3EBC-6CEC-3C8A85100B80}"/>
              </a:ext>
            </a:extLst>
          </p:cNvPr>
          <p:cNvSpPr txBox="1"/>
          <p:nvPr/>
        </p:nvSpPr>
        <p:spPr>
          <a:xfrm>
            <a:off x="4020872" y="1732987"/>
            <a:ext cx="119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div.header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5508D5C-C588-4827-2581-54C69F8A80BB}"/>
              </a:ext>
            </a:extLst>
          </p:cNvPr>
          <p:cNvSpPr/>
          <p:nvPr/>
        </p:nvSpPr>
        <p:spPr>
          <a:xfrm>
            <a:off x="2549847" y="2153420"/>
            <a:ext cx="4116082" cy="369332"/>
          </a:xfrm>
          <a:prstGeom prst="rect">
            <a:avLst/>
          </a:prstGeom>
          <a:solidFill>
            <a:srgbClr val="DEE4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h2.title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30F26B-6343-3115-BE6E-FA5E7BA675F4}"/>
              </a:ext>
            </a:extLst>
          </p:cNvPr>
          <p:cNvSpPr txBox="1"/>
          <p:nvPr/>
        </p:nvSpPr>
        <p:spPr>
          <a:xfrm>
            <a:off x="3963161" y="1148311"/>
            <a:ext cx="120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div.section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B3BF84F-01E1-ACA7-96ED-A6EB7AE9791C}"/>
              </a:ext>
            </a:extLst>
          </p:cNvPr>
          <p:cNvCxnSpPr>
            <a:cxnSpLocks/>
          </p:cNvCxnSpPr>
          <p:nvPr/>
        </p:nvCxnSpPr>
        <p:spPr>
          <a:xfrm>
            <a:off x="1811045" y="328486"/>
            <a:ext cx="0" cy="620102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C3344CC-E491-2230-677E-E5ED83B6A8D0}"/>
              </a:ext>
            </a:extLst>
          </p:cNvPr>
          <p:cNvCxnSpPr>
            <a:cxnSpLocks/>
          </p:cNvCxnSpPr>
          <p:nvPr/>
        </p:nvCxnSpPr>
        <p:spPr>
          <a:xfrm flipH="1">
            <a:off x="1904533" y="6644739"/>
            <a:ext cx="533493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F1125A1-440F-AB53-1E96-5458FA65BE94}"/>
              </a:ext>
            </a:extLst>
          </p:cNvPr>
          <p:cNvSpPr txBox="1"/>
          <p:nvPr/>
        </p:nvSpPr>
        <p:spPr>
          <a:xfrm>
            <a:off x="4248871" y="6321574"/>
            <a:ext cx="752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500px</a:t>
            </a:r>
          </a:p>
          <a:p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45DD98-F69F-96BF-C155-4AD54FAEF089}"/>
              </a:ext>
            </a:extLst>
          </p:cNvPr>
          <p:cNvSpPr txBox="1"/>
          <p:nvPr/>
        </p:nvSpPr>
        <p:spPr>
          <a:xfrm>
            <a:off x="1152211" y="4326712"/>
            <a:ext cx="752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800px</a:t>
            </a:r>
          </a:p>
          <a:p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9D3F3ED-4F14-2C35-4EF2-177D2B7028CE}"/>
              </a:ext>
            </a:extLst>
          </p:cNvPr>
          <p:cNvCxnSpPr>
            <a:cxnSpLocks/>
          </p:cNvCxnSpPr>
          <p:nvPr/>
        </p:nvCxnSpPr>
        <p:spPr>
          <a:xfrm>
            <a:off x="0" y="2744363"/>
            <a:ext cx="1904533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8D90FE8-0EAD-EA45-6381-AF6989FC4876}"/>
              </a:ext>
            </a:extLst>
          </p:cNvPr>
          <p:cNvCxnSpPr>
            <a:cxnSpLocks/>
          </p:cNvCxnSpPr>
          <p:nvPr/>
        </p:nvCxnSpPr>
        <p:spPr>
          <a:xfrm>
            <a:off x="7239467" y="2747006"/>
            <a:ext cx="1904533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5BEFA17-3B7A-DAAD-92F4-4CDA76355CE8}"/>
              </a:ext>
            </a:extLst>
          </p:cNvPr>
          <p:cNvSpPr txBox="1"/>
          <p:nvPr/>
        </p:nvSpPr>
        <p:spPr>
          <a:xfrm>
            <a:off x="645451" y="2400910"/>
            <a:ext cx="61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auto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97E595-54E3-3233-0A51-C1AC252A2D5C}"/>
              </a:ext>
            </a:extLst>
          </p:cNvPr>
          <p:cNvSpPr txBox="1"/>
          <p:nvPr/>
        </p:nvSpPr>
        <p:spPr>
          <a:xfrm>
            <a:off x="7878659" y="2400910"/>
            <a:ext cx="61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auto</a:t>
            </a:r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499402A-B219-C3D7-3807-80DBE9E3B387}"/>
              </a:ext>
            </a:extLst>
          </p:cNvPr>
          <p:cNvCxnSpPr>
            <a:cxnSpLocks/>
          </p:cNvCxnSpPr>
          <p:nvPr/>
        </p:nvCxnSpPr>
        <p:spPr>
          <a:xfrm>
            <a:off x="4572000" y="0"/>
            <a:ext cx="0" cy="328486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47443A5-C5F9-D8B3-5AD5-B2D2EE98A271}"/>
              </a:ext>
            </a:extLst>
          </p:cNvPr>
          <p:cNvSpPr txBox="1"/>
          <p:nvPr/>
        </p:nvSpPr>
        <p:spPr>
          <a:xfrm>
            <a:off x="4574991" y="-16472"/>
            <a:ext cx="635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20px</a:t>
            </a:r>
          </a:p>
          <a:p>
            <a:endParaRPr lang="ko-KR" altLang="en-US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FB9C22B-AA7A-7D42-1923-B17380EDFA35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1937258" y="3209351"/>
            <a:ext cx="335808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042DDD7-4B9F-D66E-DDE8-402E7E8FC34C}"/>
              </a:ext>
            </a:extLst>
          </p:cNvPr>
          <p:cNvCxnSpPr>
            <a:cxnSpLocks/>
          </p:cNvCxnSpPr>
          <p:nvPr/>
        </p:nvCxnSpPr>
        <p:spPr>
          <a:xfrm flipH="1">
            <a:off x="2273065" y="5253324"/>
            <a:ext cx="459786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D10B627-C69F-DEA6-5656-A440054BE280}"/>
              </a:ext>
            </a:extLst>
          </p:cNvPr>
          <p:cNvSpPr txBox="1"/>
          <p:nvPr/>
        </p:nvSpPr>
        <p:spPr>
          <a:xfrm>
            <a:off x="4231727" y="5253324"/>
            <a:ext cx="752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450px</a:t>
            </a:r>
          </a:p>
          <a:p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578938F-D30A-D78C-490A-C7483436B33F}"/>
              </a:ext>
            </a:extLst>
          </p:cNvPr>
          <p:cNvSpPr txBox="1"/>
          <p:nvPr/>
        </p:nvSpPr>
        <p:spPr>
          <a:xfrm>
            <a:off x="1937258" y="2207999"/>
            <a:ext cx="635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25px</a:t>
            </a:r>
          </a:p>
          <a:p>
            <a:endParaRPr lang="ko-KR" altLang="en-US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2DD0DC97-4386-1B68-CA1B-D1CBD1E994E2}"/>
              </a:ext>
            </a:extLst>
          </p:cNvPr>
          <p:cNvCxnSpPr>
            <a:cxnSpLocks/>
          </p:cNvCxnSpPr>
          <p:nvPr/>
        </p:nvCxnSpPr>
        <p:spPr>
          <a:xfrm flipH="1" flipV="1">
            <a:off x="6862215" y="1092150"/>
            <a:ext cx="8717" cy="426736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F16AB72-6409-7CF0-2B4F-6E5CB0C86582}"/>
              </a:ext>
            </a:extLst>
          </p:cNvPr>
          <p:cNvCxnSpPr>
            <a:cxnSpLocks/>
          </p:cNvCxnSpPr>
          <p:nvPr/>
        </p:nvCxnSpPr>
        <p:spPr>
          <a:xfrm flipH="1" flipV="1">
            <a:off x="2501782" y="2733040"/>
            <a:ext cx="4176475" cy="1396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7502DDA-7B9B-BD3C-D429-FABF05D436A3}"/>
              </a:ext>
            </a:extLst>
          </p:cNvPr>
          <p:cNvSpPr txBox="1"/>
          <p:nvPr/>
        </p:nvSpPr>
        <p:spPr>
          <a:xfrm>
            <a:off x="4265840" y="2727073"/>
            <a:ext cx="752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400px</a:t>
            </a:r>
          </a:p>
          <a:p>
            <a:endParaRPr lang="ko-KR" altLang="en-US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7132FDC-8D7A-AC92-7C09-1963EE691C70}"/>
              </a:ext>
            </a:extLst>
          </p:cNvPr>
          <p:cNvCxnSpPr>
            <a:cxnSpLocks/>
          </p:cNvCxnSpPr>
          <p:nvPr/>
        </p:nvCxnSpPr>
        <p:spPr>
          <a:xfrm flipV="1">
            <a:off x="2535460" y="1681885"/>
            <a:ext cx="6164" cy="106512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658AE40-1666-18B7-FC98-6B16C139FA80}"/>
              </a:ext>
            </a:extLst>
          </p:cNvPr>
          <p:cNvSpPr txBox="1"/>
          <p:nvPr/>
        </p:nvSpPr>
        <p:spPr>
          <a:xfrm>
            <a:off x="2287162" y="1732987"/>
            <a:ext cx="752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150px</a:t>
            </a:r>
          </a:p>
          <a:p>
            <a:endParaRPr lang="ko-KR" altLang="en-US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8E51F631-A4FF-7271-CBB5-9B9B18FA1B3F}"/>
              </a:ext>
            </a:extLst>
          </p:cNvPr>
          <p:cNvCxnSpPr>
            <a:cxnSpLocks/>
          </p:cNvCxnSpPr>
          <p:nvPr/>
        </p:nvCxnSpPr>
        <p:spPr>
          <a:xfrm flipH="1" flipV="1">
            <a:off x="2649230" y="2513974"/>
            <a:ext cx="3962561" cy="877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68A4ABF-F8A9-D119-05F1-B95E263061AB}"/>
              </a:ext>
            </a:extLst>
          </p:cNvPr>
          <p:cNvSpPr txBox="1"/>
          <p:nvPr/>
        </p:nvSpPr>
        <p:spPr>
          <a:xfrm>
            <a:off x="4265840" y="2361169"/>
            <a:ext cx="752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400px</a:t>
            </a:r>
          </a:p>
          <a:p>
            <a:endParaRPr lang="ko-KR" altLang="en-US" dirty="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8683F5D7-45DE-DAB0-9A56-9054A18F7B47}"/>
              </a:ext>
            </a:extLst>
          </p:cNvPr>
          <p:cNvCxnSpPr>
            <a:cxnSpLocks/>
          </p:cNvCxnSpPr>
          <p:nvPr/>
        </p:nvCxnSpPr>
        <p:spPr>
          <a:xfrm flipV="1">
            <a:off x="6404008" y="2153420"/>
            <a:ext cx="0" cy="39336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870B2AC-CF68-D466-7A1E-B3BCDA0DA7E8}"/>
              </a:ext>
            </a:extLst>
          </p:cNvPr>
          <p:cNvSpPr txBox="1"/>
          <p:nvPr/>
        </p:nvSpPr>
        <p:spPr>
          <a:xfrm>
            <a:off x="5875114" y="2155013"/>
            <a:ext cx="635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55px</a:t>
            </a:r>
          </a:p>
          <a:p>
            <a:endParaRPr lang="ko-KR" altLang="en-US" dirty="0"/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D675AB8B-C18F-6411-E026-75C48946D0C1}"/>
              </a:ext>
            </a:extLst>
          </p:cNvPr>
          <p:cNvCxnSpPr>
            <a:cxnSpLocks/>
          </p:cNvCxnSpPr>
          <p:nvPr/>
        </p:nvCxnSpPr>
        <p:spPr>
          <a:xfrm>
            <a:off x="2273066" y="2217545"/>
            <a:ext cx="254171" cy="4014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3FAA491-5197-BE1D-7728-9D292DCD3704}"/>
              </a:ext>
            </a:extLst>
          </p:cNvPr>
          <p:cNvSpPr txBox="1"/>
          <p:nvPr/>
        </p:nvSpPr>
        <p:spPr>
          <a:xfrm>
            <a:off x="1852218" y="3225312"/>
            <a:ext cx="635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25px</a:t>
            </a:r>
          </a:p>
          <a:p>
            <a:endParaRPr lang="ko-KR" altLang="en-US" dirty="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74B69D4-352D-E430-EE13-BD2B26F49A81}"/>
              </a:ext>
            </a:extLst>
          </p:cNvPr>
          <p:cNvCxnSpPr>
            <a:cxnSpLocks/>
          </p:cNvCxnSpPr>
          <p:nvPr/>
        </p:nvCxnSpPr>
        <p:spPr>
          <a:xfrm>
            <a:off x="5442609" y="1675930"/>
            <a:ext cx="0" cy="47749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77D85BC-24F0-C116-59E3-FE19A29DA551}"/>
              </a:ext>
            </a:extLst>
          </p:cNvPr>
          <p:cNvSpPr txBox="1"/>
          <p:nvPr/>
        </p:nvSpPr>
        <p:spPr>
          <a:xfrm>
            <a:off x="5408190" y="1729570"/>
            <a:ext cx="635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60px</a:t>
            </a:r>
          </a:p>
          <a:p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81EC036-DB52-3E22-46E5-9C17A0A17523}"/>
              </a:ext>
            </a:extLst>
          </p:cNvPr>
          <p:cNvCxnSpPr>
            <a:cxnSpLocks/>
          </p:cNvCxnSpPr>
          <p:nvPr/>
        </p:nvCxnSpPr>
        <p:spPr>
          <a:xfrm>
            <a:off x="2886529" y="325918"/>
            <a:ext cx="0" cy="766232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59CABE-1C10-874F-DD69-E947637F0211}"/>
              </a:ext>
            </a:extLst>
          </p:cNvPr>
          <p:cNvSpPr txBox="1"/>
          <p:nvPr/>
        </p:nvSpPr>
        <p:spPr>
          <a:xfrm>
            <a:off x="2833183" y="498063"/>
            <a:ext cx="752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100px</a:t>
            </a:r>
          </a:p>
          <a:p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14AB3F3-76D8-0962-1CFA-A0F943514CBA}"/>
              </a:ext>
            </a:extLst>
          </p:cNvPr>
          <p:cNvCxnSpPr>
            <a:cxnSpLocks/>
          </p:cNvCxnSpPr>
          <p:nvPr/>
        </p:nvCxnSpPr>
        <p:spPr>
          <a:xfrm>
            <a:off x="3333884" y="1059190"/>
            <a:ext cx="0" cy="600714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A60D229-600F-05AB-CED5-7A67421F920A}"/>
              </a:ext>
            </a:extLst>
          </p:cNvPr>
          <p:cNvSpPr txBox="1"/>
          <p:nvPr/>
        </p:nvSpPr>
        <p:spPr>
          <a:xfrm>
            <a:off x="3284469" y="1181714"/>
            <a:ext cx="635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80px</a:t>
            </a:r>
          </a:p>
          <a:p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9B58704-CB93-EE69-D9E0-3DA5E031D1D2}"/>
              </a:ext>
            </a:extLst>
          </p:cNvPr>
          <p:cNvSpPr/>
          <p:nvPr/>
        </p:nvSpPr>
        <p:spPr>
          <a:xfrm>
            <a:off x="2501783" y="3139516"/>
            <a:ext cx="4176474" cy="17810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98F5C24-C925-BC76-910B-2361E98C305B}"/>
              </a:ext>
            </a:extLst>
          </p:cNvPr>
          <p:cNvCxnSpPr>
            <a:cxnSpLocks/>
          </p:cNvCxnSpPr>
          <p:nvPr/>
        </p:nvCxnSpPr>
        <p:spPr>
          <a:xfrm flipH="1" flipV="1">
            <a:off x="2503311" y="4930159"/>
            <a:ext cx="4176475" cy="1396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7CB3B3B-6FC3-8297-6733-B9AC8B00F46A}"/>
              </a:ext>
            </a:extLst>
          </p:cNvPr>
          <p:cNvCxnSpPr>
            <a:cxnSpLocks/>
          </p:cNvCxnSpPr>
          <p:nvPr/>
        </p:nvCxnSpPr>
        <p:spPr>
          <a:xfrm flipV="1">
            <a:off x="2527237" y="3139516"/>
            <a:ext cx="0" cy="179278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0A03A2C-6F41-D2AB-EBC7-D8C7B783C4E8}"/>
              </a:ext>
            </a:extLst>
          </p:cNvPr>
          <p:cNvSpPr txBox="1"/>
          <p:nvPr/>
        </p:nvSpPr>
        <p:spPr>
          <a:xfrm>
            <a:off x="4240227" y="4623702"/>
            <a:ext cx="752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400px</a:t>
            </a:r>
          </a:p>
          <a:p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433AAC-B83B-1A55-310B-B33E7212FE34}"/>
              </a:ext>
            </a:extLst>
          </p:cNvPr>
          <p:cNvSpPr txBox="1"/>
          <p:nvPr/>
        </p:nvSpPr>
        <p:spPr>
          <a:xfrm>
            <a:off x="2492132" y="3981412"/>
            <a:ext cx="752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200px</a:t>
            </a:r>
          </a:p>
          <a:p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E44A2F-B6A0-922E-05F4-0331802A42D9}"/>
              </a:ext>
            </a:extLst>
          </p:cNvPr>
          <p:cNvSpPr txBox="1"/>
          <p:nvPr/>
        </p:nvSpPr>
        <p:spPr>
          <a:xfrm>
            <a:off x="3919771" y="3215249"/>
            <a:ext cx="13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div.contents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9BDDA8C-3439-50AE-15FD-60727C9953F1}"/>
              </a:ext>
            </a:extLst>
          </p:cNvPr>
          <p:cNvSpPr txBox="1"/>
          <p:nvPr/>
        </p:nvSpPr>
        <p:spPr>
          <a:xfrm>
            <a:off x="6539460" y="3105833"/>
            <a:ext cx="752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500px</a:t>
            </a:r>
          </a:p>
          <a:p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79EC58A-4FA3-7B8B-8350-8BE6BDD701CE}"/>
              </a:ext>
            </a:extLst>
          </p:cNvPr>
          <p:cNvCxnSpPr>
            <a:cxnSpLocks/>
          </p:cNvCxnSpPr>
          <p:nvPr/>
        </p:nvCxnSpPr>
        <p:spPr>
          <a:xfrm>
            <a:off x="5875114" y="2770242"/>
            <a:ext cx="0" cy="369274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3D84515-AC20-3CC4-20B3-009E6E1AF7A4}"/>
              </a:ext>
            </a:extLst>
          </p:cNvPr>
          <p:cNvSpPr txBox="1"/>
          <p:nvPr/>
        </p:nvSpPr>
        <p:spPr>
          <a:xfrm>
            <a:off x="5822799" y="2778371"/>
            <a:ext cx="635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40px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070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DDED31-17E5-4AE5-9F51-CBC28F961E4E}"/>
              </a:ext>
            </a:extLst>
          </p:cNvPr>
          <p:cNvSpPr/>
          <p:nvPr/>
        </p:nvSpPr>
        <p:spPr>
          <a:xfrm>
            <a:off x="1039906" y="756818"/>
            <a:ext cx="7064188" cy="32541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245D22-72CF-4DC5-AA57-01E46735065B}"/>
              </a:ext>
            </a:extLst>
          </p:cNvPr>
          <p:cNvSpPr txBox="1"/>
          <p:nvPr/>
        </p:nvSpPr>
        <p:spPr>
          <a:xfrm>
            <a:off x="1039905" y="690776"/>
            <a:ext cx="98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Relative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B31F38-11CE-4B96-A7DE-9FFC7DE7CD92}"/>
              </a:ext>
            </a:extLst>
          </p:cNvPr>
          <p:cNvSpPr/>
          <p:nvPr/>
        </p:nvSpPr>
        <p:spPr>
          <a:xfrm>
            <a:off x="5727018" y="3066519"/>
            <a:ext cx="2338383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B6D4A92-513B-33E0-3001-89499C7AF267}"/>
              </a:ext>
            </a:extLst>
          </p:cNvPr>
          <p:cNvCxnSpPr>
            <a:cxnSpLocks/>
          </p:cNvCxnSpPr>
          <p:nvPr/>
        </p:nvCxnSpPr>
        <p:spPr>
          <a:xfrm>
            <a:off x="1039906" y="4011007"/>
            <a:ext cx="7124885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A5A579A-C3F1-3A4C-F8B3-76917DE26B71}"/>
              </a:ext>
            </a:extLst>
          </p:cNvPr>
          <p:cNvCxnSpPr>
            <a:cxnSpLocks/>
          </p:cNvCxnSpPr>
          <p:nvPr/>
        </p:nvCxnSpPr>
        <p:spPr>
          <a:xfrm>
            <a:off x="8104094" y="756818"/>
            <a:ext cx="0" cy="3320232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C3CB6A-4DE3-85C2-B143-3AD280B09B53}"/>
              </a:ext>
            </a:extLst>
          </p:cNvPr>
          <p:cNvSpPr txBox="1"/>
          <p:nvPr/>
        </p:nvSpPr>
        <p:spPr>
          <a:xfrm>
            <a:off x="4168588" y="4011007"/>
            <a:ext cx="752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600px</a:t>
            </a:r>
          </a:p>
          <a:p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9A8922-17E4-042F-3AC2-479CEB68F0BD}"/>
              </a:ext>
            </a:extLst>
          </p:cNvPr>
          <p:cNvSpPr txBox="1"/>
          <p:nvPr/>
        </p:nvSpPr>
        <p:spPr>
          <a:xfrm>
            <a:off x="8104094" y="1677008"/>
            <a:ext cx="752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300px</a:t>
            </a:r>
          </a:p>
          <a:p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646543D-AD8A-88E7-4884-41BF73E6644D}"/>
              </a:ext>
            </a:extLst>
          </p:cNvPr>
          <p:cNvCxnSpPr>
            <a:cxnSpLocks/>
          </p:cNvCxnSpPr>
          <p:nvPr/>
        </p:nvCxnSpPr>
        <p:spPr>
          <a:xfrm>
            <a:off x="5727018" y="2949073"/>
            <a:ext cx="2377076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493882C-C22A-E76B-9327-944D3E9234AE}"/>
              </a:ext>
            </a:extLst>
          </p:cNvPr>
          <p:cNvCxnSpPr>
            <a:cxnSpLocks/>
          </p:cNvCxnSpPr>
          <p:nvPr/>
        </p:nvCxnSpPr>
        <p:spPr>
          <a:xfrm flipV="1">
            <a:off x="5634739" y="3051475"/>
            <a:ext cx="0" cy="980362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9DFF043-1231-3FC4-64AD-3173151FCF37}"/>
              </a:ext>
            </a:extLst>
          </p:cNvPr>
          <p:cNvSpPr txBox="1"/>
          <p:nvPr/>
        </p:nvSpPr>
        <p:spPr>
          <a:xfrm>
            <a:off x="6581283" y="2561745"/>
            <a:ext cx="752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200px</a:t>
            </a:r>
          </a:p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46B329-A6BA-AB53-661F-5821E48058FD}"/>
              </a:ext>
            </a:extLst>
          </p:cNvPr>
          <p:cNvSpPr txBox="1"/>
          <p:nvPr/>
        </p:nvSpPr>
        <p:spPr>
          <a:xfrm>
            <a:off x="4843724" y="3334588"/>
            <a:ext cx="752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100px</a:t>
            </a:r>
          </a:p>
          <a:p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0AE9F5F-3B48-6EC7-1375-3452C6EEBA34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58375" y="0"/>
            <a:ext cx="13625" cy="756818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F2398F7-40D0-32DD-BC48-8E970038E67D}"/>
              </a:ext>
            </a:extLst>
          </p:cNvPr>
          <p:cNvSpPr txBox="1"/>
          <p:nvPr/>
        </p:nvSpPr>
        <p:spPr>
          <a:xfrm>
            <a:off x="4676657" y="162261"/>
            <a:ext cx="635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50px</a:t>
            </a:r>
          </a:p>
          <a:p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1D26227-E529-5D0B-C1FB-6ACE54B2BA2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0" y="2383913"/>
            <a:ext cx="1039906" cy="0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6B1255B-0665-E072-2BBE-C51B8BE36965}"/>
              </a:ext>
            </a:extLst>
          </p:cNvPr>
          <p:cNvCxnSpPr>
            <a:cxnSpLocks/>
          </p:cNvCxnSpPr>
          <p:nvPr/>
        </p:nvCxnSpPr>
        <p:spPr>
          <a:xfrm>
            <a:off x="8104094" y="2343860"/>
            <a:ext cx="1039906" cy="0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F1EC0BC-BD1C-1E58-50FC-07C4E5694F77}"/>
              </a:ext>
            </a:extLst>
          </p:cNvPr>
          <p:cNvSpPr txBox="1"/>
          <p:nvPr/>
        </p:nvSpPr>
        <p:spPr>
          <a:xfrm>
            <a:off x="8294614" y="2409587"/>
            <a:ext cx="61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auto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60F20E-7D96-9FD7-D434-DAE8E877179B}"/>
              </a:ext>
            </a:extLst>
          </p:cNvPr>
          <p:cNvSpPr txBox="1"/>
          <p:nvPr/>
        </p:nvSpPr>
        <p:spPr>
          <a:xfrm>
            <a:off x="235756" y="2416934"/>
            <a:ext cx="61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auto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6C19F1-B001-EA30-2527-F05AFB9970A3}"/>
              </a:ext>
            </a:extLst>
          </p:cNvPr>
          <p:cNvSpPr txBox="1"/>
          <p:nvPr/>
        </p:nvSpPr>
        <p:spPr>
          <a:xfrm>
            <a:off x="5752352" y="3059276"/>
            <a:ext cx="101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Absolute</a:t>
            </a:r>
          </a:p>
        </p:txBody>
      </p:sp>
    </p:spTree>
    <p:extLst>
      <p:ext uri="{BB962C8B-B14F-4D97-AF65-F5344CB8AC3E}">
        <p14:creationId xmlns:p14="http://schemas.microsoft.com/office/powerpoint/2010/main" val="1729942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A7033-423A-3F65-0B04-E6E89158F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5E7C0F-5087-60CE-A884-E194D8915132}"/>
              </a:ext>
            </a:extLst>
          </p:cNvPr>
          <p:cNvSpPr/>
          <p:nvPr/>
        </p:nvSpPr>
        <p:spPr>
          <a:xfrm>
            <a:off x="1039906" y="756818"/>
            <a:ext cx="7064188" cy="32541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155A76-2270-DA91-59E6-7AE954758D3D}"/>
              </a:ext>
            </a:extLst>
          </p:cNvPr>
          <p:cNvSpPr/>
          <p:nvPr/>
        </p:nvSpPr>
        <p:spPr>
          <a:xfrm>
            <a:off x="6232789" y="763010"/>
            <a:ext cx="1857547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42405AC-B7AB-EFA3-99E8-CBADCD971720}"/>
              </a:ext>
            </a:extLst>
          </p:cNvPr>
          <p:cNvCxnSpPr>
            <a:cxnSpLocks/>
          </p:cNvCxnSpPr>
          <p:nvPr/>
        </p:nvCxnSpPr>
        <p:spPr>
          <a:xfrm>
            <a:off x="1039906" y="4011007"/>
            <a:ext cx="7124885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0DF19B8-59BD-6D32-41EF-C675D3CFA9DA}"/>
              </a:ext>
            </a:extLst>
          </p:cNvPr>
          <p:cNvCxnSpPr>
            <a:cxnSpLocks/>
          </p:cNvCxnSpPr>
          <p:nvPr/>
        </p:nvCxnSpPr>
        <p:spPr>
          <a:xfrm>
            <a:off x="8104094" y="756818"/>
            <a:ext cx="0" cy="3320232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73F2328-A526-B642-023A-49911F518F75}"/>
              </a:ext>
            </a:extLst>
          </p:cNvPr>
          <p:cNvSpPr txBox="1"/>
          <p:nvPr/>
        </p:nvSpPr>
        <p:spPr>
          <a:xfrm>
            <a:off x="4168588" y="4011007"/>
            <a:ext cx="752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600px</a:t>
            </a:r>
          </a:p>
          <a:p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CF5FBE-9A5D-C4C4-7D6C-90C24D38EA5C}"/>
              </a:ext>
            </a:extLst>
          </p:cNvPr>
          <p:cNvSpPr txBox="1"/>
          <p:nvPr/>
        </p:nvSpPr>
        <p:spPr>
          <a:xfrm>
            <a:off x="8104094" y="1677008"/>
            <a:ext cx="752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300px</a:t>
            </a:r>
          </a:p>
          <a:p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75B0CE2-8AD2-926C-AB37-49252B9355F4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58375" y="0"/>
            <a:ext cx="13625" cy="756818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27E6F04-B6D3-7F60-438A-F4CF379BA550}"/>
              </a:ext>
            </a:extLst>
          </p:cNvPr>
          <p:cNvSpPr txBox="1"/>
          <p:nvPr/>
        </p:nvSpPr>
        <p:spPr>
          <a:xfrm>
            <a:off x="4676657" y="162261"/>
            <a:ext cx="635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50px</a:t>
            </a:r>
          </a:p>
          <a:p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9644A62-E37C-33C6-8D2B-145934A78424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0" y="2383913"/>
            <a:ext cx="1039906" cy="0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EF9F860-9183-26EB-805D-98B90235965B}"/>
              </a:ext>
            </a:extLst>
          </p:cNvPr>
          <p:cNvCxnSpPr>
            <a:cxnSpLocks/>
          </p:cNvCxnSpPr>
          <p:nvPr/>
        </p:nvCxnSpPr>
        <p:spPr>
          <a:xfrm>
            <a:off x="8104094" y="2343860"/>
            <a:ext cx="1039906" cy="0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14D9839-5910-33AD-D551-3DD85E0FA9E2}"/>
              </a:ext>
            </a:extLst>
          </p:cNvPr>
          <p:cNvSpPr txBox="1"/>
          <p:nvPr/>
        </p:nvSpPr>
        <p:spPr>
          <a:xfrm>
            <a:off x="8294614" y="2409587"/>
            <a:ext cx="61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auto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745959-8017-B418-E4CC-783354535143}"/>
              </a:ext>
            </a:extLst>
          </p:cNvPr>
          <p:cNvSpPr txBox="1"/>
          <p:nvPr/>
        </p:nvSpPr>
        <p:spPr>
          <a:xfrm>
            <a:off x="235756" y="2416934"/>
            <a:ext cx="61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auto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39139B-0B66-4CF8-1E6B-20A5C29B27F3}"/>
              </a:ext>
            </a:extLst>
          </p:cNvPr>
          <p:cNvSpPr/>
          <p:nvPr/>
        </p:nvSpPr>
        <p:spPr>
          <a:xfrm>
            <a:off x="1039665" y="3076628"/>
            <a:ext cx="1857547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2F1D46C-21EB-5B2C-AB85-C40A7BB0F9BC}"/>
              </a:ext>
            </a:extLst>
          </p:cNvPr>
          <p:cNvCxnSpPr>
            <a:cxnSpLocks/>
          </p:cNvCxnSpPr>
          <p:nvPr/>
        </p:nvCxnSpPr>
        <p:spPr>
          <a:xfrm>
            <a:off x="6146329" y="1780029"/>
            <a:ext cx="2030465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B53B79E-D7A5-A3C1-8334-DA483DC714F8}"/>
              </a:ext>
            </a:extLst>
          </p:cNvPr>
          <p:cNvCxnSpPr>
            <a:cxnSpLocks/>
          </p:cNvCxnSpPr>
          <p:nvPr/>
        </p:nvCxnSpPr>
        <p:spPr>
          <a:xfrm>
            <a:off x="978969" y="2994295"/>
            <a:ext cx="2030465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BE879CB-64FC-02E6-4EE4-7E85E068FC45}"/>
              </a:ext>
            </a:extLst>
          </p:cNvPr>
          <p:cNvSpPr txBox="1"/>
          <p:nvPr/>
        </p:nvSpPr>
        <p:spPr>
          <a:xfrm>
            <a:off x="6834572" y="1747917"/>
            <a:ext cx="752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150px</a:t>
            </a:r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A21A7F-0693-BFE6-3AF2-66707CE24B1A}"/>
              </a:ext>
            </a:extLst>
          </p:cNvPr>
          <p:cNvSpPr txBox="1"/>
          <p:nvPr/>
        </p:nvSpPr>
        <p:spPr>
          <a:xfrm>
            <a:off x="1618041" y="2628507"/>
            <a:ext cx="752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150px</a:t>
            </a:r>
          </a:p>
          <a:p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59E76C6-A36E-A8C9-221F-4DD96F87FCC1}"/>
              </a:ext>
            </a:extLst>
          </p:cNvPr>
          <p:cNvCxnSpPr>
            <a:cxnSpLocks/>
          </p:cNvCxnSpPr>
          <p:nvPr/>
        </p:nvCxnSpPr>
        <p:spPr>
          <a:xfrm flipV="1">
            <a:off x="6146329" y="785843"/>
            <a:ext cx="0" cy="91440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7520385-2BDA-E4DA-C266-99455A0C035F}"/>
              </a:ext>
            </a:extLst>
          </p:cNvPr>
          <p:cNvCxnSpPr>
            <a:cxnSpLocks/>
          </p:cNvCxnSpPr>
          <p:nvPr/>
        </p:nvCxnSpPr>
        <p:spPr>
          <a:xfrm flipV="1">
            <a:off x="2968355" y="3053208"/>
            <a:ext cx="0" cy="921747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AA7541-B1DF-1848-7244-689F3B36E28D}"/>
              </a:ext>
            </a:extLst>
          </p:cNvPr>
          <p:cNvSpPr txBox="1"/>
          <p:nvPr/>
        </p:nvSpPr>
        <p:spPr>
          <a:xfrm>
            <a:off x="2962907" y="3324600"/>
            <a:ext cx="752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100px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BB7E5C-C91E-962F-2B9B-3F8AF276EFB6}"/>
              </a:ext>
            </a:extLst>
          </p:cNvPr>
          <p:cNvSpPr txBox="1"/>
          <p:nvPr/>
        </p:nvSpPr>
        <p:spPr>
          <a:xfrm>
            <a:off x="1960736" y="815250"/>
            <a:ext cx="635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20px</a:t>
            </a:r>
          </a:p>
          <a:p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74E6786-8728-B301-A224-C3770D100A33}"/>
              </a:ext>
            </a:extLst>
          </p:cNvPr>
          <p:cNvCxnSpPr>
            <a:cxnSpLocks/>
          </p:cNvCxnSpPr>
          <p:nvPr/>
        </p:nvCxnSpPr>
        <p:spPr>
          <a:xfrm>
            <a:off x="1039906" y="1331112"/>
            <a:ext cx="449587" cy="0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DB83B87-ABCF-F8EA-0AD2-660EF96E8A57}"/>
              </a:ext>
            </a:extLst>
          </p:cNvPr>
          <p:cNvCxnSpPr>
            <a:cxnSpLocks/>
          </p:cNvCxnSpPr>
          <p:nvPr/>
        </p:nvCxnSpPr>
        <p:spPr>
          <a:xfrm flipH="1" flipV="1">
            <a:off x="1904712" y="776179"/>
            <a:ext cx="7804" cy="452223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2B6E77E-0BE1-F5DD-01A1-067C5CCD3C77}"/>
              </a:ext>
            </a:extLst>
          </p:cNvPr>
          <p:cNvSpPr txBox="1"/>
          <p:nvPr/>
        </p:nvSpPr>
        <p:spPr>
          <a:xfrm>
            <a:off x="5407766" y="1030677"/>
            <a:ext cx="752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100px</a:t>
            </a:r>
          </a:p>
          <a:p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44ED07-CD08-87C9-DE05-772DACA0F4BA}"/>
              </a:ext>
            </a:extLst>
          </p:cNvPr>
          <p:cNvSpPr txBox="1"/>
          <p:nvPr/>
        </p:nvSpPr>
        <p:spPr>
          <a:xfrm>
            <a:off x="1011803" y="1381363"/>
            <a:ext cx="635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20px</a:t>
            </a:r>
          </a:p>
          <a:p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D55153-68DE-47BA-3559-C19A086252C0}"/>
              </a:ext>
            </a:extLst>
          </p:cNvPr>
          <p:cNvSpPr txBox="1"/>
          <p:nvPr/>
        </p:nvSpPr>
        <p:spPr>
          <a:xfrm>
            <a:off x="1428797" y="1119840"/>
            <a:ext cx="14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Hello, World!</a:t>
            </a:r>
          </a:p>
        </p:txBody>
      </p:sp>
    </p:spTree>
    <p:extLst>
      <p:ext uri="{BB962C8B-B14F-4D97-AF65-F5344CB8AC3E}">
        <p14:creationId xmlns:p14="http://schemas.microsoft.com/office/powerpoint/2010/main" val="4209226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A7033-423A-3F65-0B04-E6E89158F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5E7C0F-5087-60CE-A884-E194D8915132}"/>
              </a:ext>
            </a:extLst>
          </p:cNvPr>
          <p:cNvSpPr/>
          <p:nvPr/>
        </p:nvSpPr>
        <p:spPr>
          <a:xfrm>
            <a:off x="1039906" y="756818"/>
            <a:ext cx="7064188" cy="32541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155A76-2270-DA91-59E6-7AE954758D3D}"/>
              </a:ext>
            </a:extLst>
          </p:cNvPr>
          <p:cNvSpPr/>
          <p:nvPr/>
        </p:nvSpPr>
        <p:spPr>
          <a:xfrm>
            <a:off x="6232789" y="763010"/>
            <a:ext cx="1857547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42405AC-B7AB-EFA3-99E8-CBADCD971720}"/>
              </a:ext>
            </a:extLst>
          </p:cNvPr>
          <p:cNvCxnSpPr>
            <a:cxnSpLocks/>
          </p:cNvCxnSpPr>
          <p:nvPr/>
        </p:nvCxnSpPr>
        <p:spPr>
          <a:xfrm>
            <a:off x="1039906" y="4011007"/>
            <a:ext cx="7124885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0DF19B8-59BD-6D32-41EF-C675D3CFA9DA}"/>
              </a:ext>
            </a:extLst>
          </p:cNvPr>
          <p:cNvCxnSpPr>
            <a:cxnSpLocks/>
          </p:cNvCxnSpPr>
          <p:nvPr/>
        </p:nvCxnSpPr>
        <p:spPr>
          <a:xfrm>
            <a:off x="8104094" y="756818"/>
            <a:ext cx="0" cy="3320232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73F2328-A526-B642-023A-49911F518F75}"/>
              </a:ext>
            </a:extLst>
          </p:cNvPr>
          <p:cNvSpPr txBox="1"/>
          <p:nvPr/>
        </p:nvSpPr>
        <p:spPr>
          <a:xfrm>
            <a:off x="4168588" y="4011007"/>
            <a:ext cx="752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600px</a:t>
            </a:r>
          </a:p>
          <a:p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CF5FBE-9A5D-C4C4-7D6C-90C24D38EA5C}"/>
              </a:ext>
            </a:extLst>
          </p:cNvPr>
          <p:cNvSpPr txBox="1"/>
          <p:nvPr/>
        </p:nvSpPr>
        <p:spPr>
          <a:xfrm>
            <a:off x="8104094" y="1677008"/>
            <a:ext cx="752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300px</a:t>
            </a:r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39139B-0B66-4CF8-1E6B-20A5C29B27F3}"/>
              </a:ext>
            </a:extLst>
          </p:cNvPr>
          <p:cNvSpPr/>
          <p:nvPr/>
        </p:nvSpPr>
        <p:spPr>
          <a:xfrm>
            <a:off x="1039665" y="3076628"/>
            <a:ext cx="1857547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AA7541-B1DF-1848-7244-689F3B36E28D}"/>
              </a:ext>
            </a:extLst>
          </p:cNvPr>
          <p:cNvSpPr txBox="1"/>
          <p:nvPr/>
        </p:nvSpPr>
        <p:spPr>
          <a:xfrm>
            <a:off x="2962907" y="3324600"/>
            <a:ext cx="752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100px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173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C2948-43E7-DA5B-48A0-B59E91A6C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99708B-DC4C-E4E3-182D-8DBFC7591198}"/>
              </a:ext>
            </a:extLst>
          </p:cNvPr>
          <p:cNvSpPr/>
          <p:nvPr/>
        </p:nvSpPr>
        <p:spPr>
          <a:xfrm>
            <a:off x="612395" y="621905"/>
            <a:ext cx="8045042" cy="50065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F6BDF8B-5855-D710-51FB-9F4EFBCF4189}"/>
              </a:ext>
            </a:extLst>
          </p:cNvPr>
          <p:cNvCxnSpPr>
            <a:cxnSpLocks/>
          </p:cNvCxnSpPr>
          <p:nvPr/>
        </p:nvCxnSpPr>
        <p:spPr>
          <a:xfrm>
            <a:off x="623248" y="631307"/>
            <a:ext cx="8034189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B42342F-43C0-E78D-33FD-B151B81A8AB7}"/>
              </a:ext>
            </a:extLst>
          </p:cNvPr>
          <p:cNvSpPr txBox="1"/>
          <p:nvPr/>
        </p:nvSpPr>
        <p:spPr>
          <a:xfrm>
            <a:off x="4137327" y="310953"/>
            <a:ext cx="86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1000px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6BE79A-F370-67AB-5F8A-5F4709D813DE}"/>
              </a:ext>
            </a:extLst>
          </p:cNvPr>
          <p:cNvSpPr txBox="1"/>
          <p:nvPr/>
        </p:nvSpPr>
        <p:spPr>
          <a:xfrm>
            <a:off x="-87270" y="2801886"/>
            <a:ext cx="76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400px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9978B2-7900-F03F-9E1C-57FE98AC208F}"/>
              </a:ext>
            </a:extLst>
          </p:cNvPr>
          <p:cNvSpPr txBox="1"/>
          <p:nvPr/>
        </p:nvSpPr>
        <p:spPr>
          <a:xfrm>
            <a:off x="786103" y="652002"/>
            <a:ext cx="139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div.container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CEF7FC8-A525-1459-5211-87AF109F1C29}"/>
              </a:ext>
            </a:extLst>
          </p:cNvPr>
          <p:cNvSpPr/>
          <p:nvPr/>
        </p:nvSpPr>
        <p:spPr>
          <a:xfrm>
            <a:off x="866955" y="1117525"/>
            <a:ext cx="2530586" cy="4293025"/>
          </a:xfrm>
          <a:prstGeom prst="rect">
            <a:avLst/>
          </a:prstGeom>
          <a:solidFill>
            <a:srgbClr val="2834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8DC9C6-D8F5-DF66-A87B-B5348E739A8D}"/>
              </a:ext>
            </a:extLst>
          </p:cNvPr>
          <p:cNvSpPr txBox="1"/>
          <p:nvPr/>
        </p:nvSpPr>
        <p:spPr>
          <a:xfrm>
            <a:off x="856101" y="1138220"/>
            <a:ext cx="90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div.card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31E2AAD-56E9-7B34-A963-9A774E66FAED}"/>
              </a:ext>
            </a:extLst>
          </p:cNvPr>
          <p:cNvSpPr/>
          <p:nvPr/>
        </p:nvSpPr>
        <p:spPr>
          <a:xfrm>
            <a:off x="3387593" y="1117525"/>
            <a:ext cx="2530586" cy="4293023"/>
          </a:xfrm>
          <a:prstGeom prst="rect">
            <a:avLst/>
          </a:prstGeom>
          <a:solidFill>
            <a:srgbClr val="F186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BA62B67-D6FE-ED62-A679-7093DF3C76FD}"/>
              </a:ext>
            </a:extLst>
          </p:cNvPr>
          <p:cNvSpPr/>
          <p:nvPr/>
        </p:nvSpPr>
        <p:spPr>
          <a:xfrm>
            <a:off x="5918179" y="1117525"/>
            <a:ext cx="2530586" cy="4293017"/>
          </a:xfrm>
          <a:prstGeom prst="rect">
            <a:avLst/>
          </a:prstGeom>
          <a:solidFill>
            <a:srgbClr val="6EE2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98F04B-08B6-3384-F578-5F916A415BF8}"/>
              </a:ext>
            </a:extLst>
          </p:cNvPr>
          <p:cNvSpPr txBox="1"/>
          <p:nvPr/>
        </p:nvSpPr>
        <p:spPr>
          <a:xfrm>
            <a:off x="3375730" y="1133019"/>
            <a:ext cx="90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div.card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00DE4C-2E18-55DC-678C-BD7F5872107A}"/>
              </a:ext>
            </a:extLst>
          </p:cNvPr>
          <p:cNvSpPr txBox="1"/>
          <p:nvPr/>
        </p:nvSpPr>
        <p:spPr>
          <a:xfrm>
            <a:off x="5936091" y="1133019"/>
            <a:ext cx="90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div.card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0806BC4-744E-18C4-F941-4576E6F135F5}"/>
              </a:ext>
            </a:extLst>
          </p:cNvPr>
          <p:cNvCxnSpPr>
            <a:cxnSpLocks/>
          </p:cNvCxnSpPr>
          <p:nvPr/>
        </p:nvCxnSpPr>
        <p:spPr>
          <a:xfrm flipH="1">
            <a:off x="612395" y="680285"/>
            <a:ext cx="10853" cy="494815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624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805E8-9E28-D531-2DDD-9D6EAE947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0126270-68AC-BB3F-6677-749899E42FFA}"/>
              </a:ext>
            </a:extLst>
          </p:cNvPr>
          <p:cNvSpPr/>
          <p:nvPr/>
        </p:nvSpPr>
        <p:spPr>
          <a:xfrm>
            <a:off x="612395" y="621905"/>
            <a:ext cx="8045042" cy="50065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12FCDD6-C5E2-26C8-CE97-3BD13247CF6A}"/>
              </a:ext>
            </a:extLst>
          </p:cNvPr>
          <p:cNvCxnSpPr>
            <a:cxnSpLocks/>
          </p:cNvCxnSpPr>
          <p:nvPr/>
        </p:nvCxnSpPr>
        <p:spPr>
          <a:xfrm>
            <a:off x="623248" y="631307"/>
            <a:ext cx="8034189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911C4A7-7656-7B37-0FD0-10501F2591B9}"/>
              </a:ext>
            </a:extLst>
          </p:cNvPr>
          <p:cNvSpPr txBox="1"/>
          <p:nvPr/>
        </p:nvSpPr>
        <p:spPr>
          <a:xfrm>
            <a:off x="4137327" y="310953"/>
            <a:ext cx="86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1200px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3E3508-D293-584B-B3B4-E9D25860E8BA}"/>
              </a:ext>
            </a:extLst>
          </p:cNvPr>
          <p:cNvSpPr txBox="1"/>
          <p:nvPr/>
        </p:nvSpPr>
        <p:spPr>
          <a:xfrm>
            <a:off x="-87270" y="2801886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500px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8968198-09E0-4A50-E83F-D88DB0D6AD07}"/>
              </a:ext>
            </a:extLst>
          </p:cNvPr>
          <p:cNvCxnSpPr>
            <a:cxnSpLocks/>
          </p:cNvCxnSpPr>
          <p:nvPr/>
        </p:nvCxnSpPr>
        <p:spPr>
          <a:xfrm flipH="1">
            <a:off x="612395" y="680285"/>
            <a:ext cx="10853" cy="494815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0EE71A-13D3-A495-183A-9259BF55EF1D}"/>
              </a:ext>
            </a:extLst>
          </p:cNvPr>
          <p:cNvSpPr/>
          <p:nvPr/>
        </p:nvSpPr>
        <p:spPr>
          <a:xfrm>
            <a:off x="634101" y="640710"/>
            <a:ext cx="2251142" cy="4997134"/>
          </a:xfrm>
          <a:prstGeom prst="rect">
            <a:avLst/>
          </a:prstGeom>
          <a:solidFill>
            <a:srgbClr val="1F28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71FAA3-D899-865F-6177-D5EBA569D42C}"/>
              </a:ext>
            </a:extLst>
          </p:cNvPr>
          <p:cNvSpPr/>
          <p:nvPr/>
        </p:nvSpPr>
        <p:spPr>
          <a:xfrm>
            <a:off x="3509345" y="640711"/>
            <a:ext cx="2251142" cy="4997134"/>
          </a:xfrm>
          <a:prstGeom prst="rect">
            <a:avLst/>
          </a:prstGeom>
          <a:solidFill>
            <a:srgbClr val="1F28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496EFE-4503-C631-0D72-6B16537EBF2C}"/>
              </a:ext>
            </a:extLst>
          </p:cNvPr>
          <p:cNvSpPr/>
          <p:nvPr/>
        </p:nvSpPr>
        <p:spPr>
          <a:xfrm>
            <a:off x="6406295" y="612502"/>
            <a:ext cx="2251142" cy="5015939"/>
          </a:xfrm>
          <a:prstGeom prst="rect">
            <a:avLst/>
          </a:prstGeom>
          <a:solidFill>
            <a:srgbClr val="1F28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1AE3853-94E8-C52F-2BE7-99127B00558B}"/>
              </a:ext>
            </a:extLst>
          </p:cNvPr>
          <p:cNvCxnSpPr>
            <a:cxnSpLocks/>
          </p:cNvCxnSpPr>
          <p:nvPr/>
        </p:nvCxnSpPr>
        <p:spPr>
          <a:xfrm>
            <a:off x="625061" y="5622032"/>
            <a:ext cx="2260182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A3130E7-85B4-A78F-7081-99D4B7A4D333}"/>
              </a:ext>
            </a:extLst>
          </p:cNvPr>
          <p:cNvSpPr txBox="1"/>
          <p:nvPr/>
        </p:nvSpPr>
        <p:spPr>
          <a:xfrm>
            <a:off x="1330557" y="5175300"/>
            <a:ext cx="7523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290px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B4E8292-4A75-87E6-79C3-BF832A9868D2}"/>
              </a:ext>
            </a:extLst>
          </p:cNvPr>
          <p:cNvCxnSpPr>
            <a:cxnSpLocks/>
          </p:cNvCxnSpPr>
          <p:nvPr/>
        </p:nvCxnSpPr>
        <p:spPr>
          <a:xfrm>
            <a:off x="2885243" y="640710"/>
            <a:ext cx="0" cy="498773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BEC67AB-9FAE-C725-C8B5-627595452357}"/>
              </a:ext>
            </a:extLst>
          </p:cNvPr>
          <p:cNvSpPr txBox="1"/>
          <p:nvPr/>
        </p:nvSpPr>
        <p:spPr>
          <a:xfrm>
            <a:off x="2111215" y="2870983"/>
            <a:ext cx="7523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490px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3115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337</TotalTime>
  <Words>254</Words>
  <Application>Microsoft Office PowerPoint</Application>
  <PresentationFormat>화면 슬라이드 쇼(4:3)</PresentationFormat>
  <Paragraphs>115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KoPub돋움체 Bold</vt:lpstr>
      <vt:lpstr>KoPub돋움체 Medium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CEO</dc:creator>
  <cp:lastModifiedBy>CEO</cp:lastModifiedBy>
  <cp:revision>114</cp:revision>
  <dcterms:created xsi:type="dcterms:W3CDTF">2024-01-26T00:56:21Z</dcterms:created>
  <dcterms:modified xsi:type="dcterms:W3CDTF">2024-02-16T02:50:34Z</dcterms:modified>
</cp:coreProperties>
</file>