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14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2626-CB0B-43C3-AFF2-8A87A50F75EE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2F18-6F55-40D0-8472-53B33B2A8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5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AC8C8CB5-F293-020D-8DF1-8551129AD713}"/>
              </a:ext>
            </a:extLst>
          </p:cNvPr>
          <p:cNvSpPr/>
          <p:nvPr/>
        </p:nvSpPr>
        <p:spPr>
          <a:xfrm rot="16200000" flipV="1">
            <a:off x="1160968" y="2684034"/>
            <a:ext cx="3012998" cy="5334933"/>
          </a:xfrm>
          <a:prstGeom prst="triangle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9A327-6452-4580-976C-0CC9E813D81D}"/>
              </a:ext>
            </a:extLst>
          </p:cNvPr>
          <p:cNvSpPr txBox="1"/>
          <p:nvPr/>
        </p:nvSpPr>
        <p:spPr>
          <a:xfrm>
            <a:off x="649799" y="1947476"/>
            <a:ext cx="12586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1. </a:t>
            </a:r>
            <a:r>
              <a:rPr lang="ko-KR" altLang="en-US" sz="1350" dirty="0"/>
              <a:t>화살표 의미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A74253-5F20-468D-A5F2-9F57737D12AD}"/>
              </a:ext>
            </a:extLst>
          </p:cNvPr>
          <p:cNvGrpSpPr/>
          <p:nvPr/>
        </p:nvGrpSpPr>
        <p:grpSpPr>
          <a:xfrm>
            <a:off x="689362" y="2343885"/>
            <a:ext cx="2410499" cy="1313773"/>
            <a:chOff x="771524" y="1952437"/>
            <a:chExt cx="3213998" cy="1751697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20CAA98E-CAC8-468E-970F-420B9EE94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24" y="2164893"/>
              <a:ext cx="1671345" cy="9524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61C6B1F-802F-4771-A832-36A50C0A3A0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" y="2701009"/>
              <a:ext cx="1671345" cy="0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248864D-37CB-46D8-BA8A-35664EA8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24" y="3227602"/>
              <a:ext cx="1671345" cy="1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868C12-EEF2-443E-9F13-0B5E5D1D6920}"/>
                </a:ext>
              </a:extLst>
            </p:cNvPr>
            <p:cNvSpPr txBox="1"/>
            <p:nvPr/>
          </p:nvSpPr>
          <p:spPr>
            <a:xfrm>
              <a:off x="2546666" y="1952437"/>
              <a:ext cx="82544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 err="1"/>
                <a:t>magin</a:t>
              </a:r>
              <a:endParaRPr lang="ko-KR" altLang="en-US" sz="13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D4C98-603C-43EB-A9ED-444B464B3CB2}"/>
                </a:ext>
              </a:extLst>
            </p:cNvPr>
            <p:cNvSpPr txBox="1"/>
            <p:nvPr/>
          </p:nvSpPr>
          <p:spPr>
            <a:xfrm>
              <a:off x="2546666" y="2490510"/>
              <a:ext cx="100711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padding</a:t>
              </a:r>
              <a:endParaRPr lang="ko-KR" altLang="en-US" sz="13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68E819-F3F6-4DD6-9B98-CB7BD3A8D492}"/>
                </a:ext>
              </a:extLst>
            </p:cNvPr>
            <p:cNvSpPr txBox="1"/>
            <p:nvPr/>
          </p:nvSpPr>
          <p:spPr>
            <a:xfrm>
              <a:off x="2546666" y="3027026"/>
              <a:ext cx="143885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 err="1"/>
                <a:t>width,height</a:t>
              </a:r>
              <a:endParaRPr lang="en-US" altLang="ko-KR" sz="1350" dirty="0"/>
            </a:p>
            <a:p>
              <a:endParaRPr lang="ko-KR" altLang="en-US" sz="135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1261E82-0B55-4F26-AF8A-3D0B7030C7C8}"/>
              </a:ext>
            </a:extLst>
          </p:cNvPr>
          <p:cNvSpPr txBox="1"/>
          <p:nvPr/>
        </p:nvSpPr>
        <p:spPr>
          <a:xfrm>
            <a:off x="649800" y="3524762"/>
            <a:ext cx="55563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2. </a:t>
            </a:r>
            <a:r>
              <a:rPr lang="ko-KR" altLang="en-US" sz="1350" dirty="0"/>
              <a:t>색깔은 비슷한 색으로 구현할 것</a:t>
            </a:r>
            <a:endParaRPr lang="en-US" altLang="ko-KR" sz="1350" dirty="0"/>
          </a:p>
          <a:p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r>
              <a:rPr lang="en-US" altLang="ko-KR" sz="900" dirty="0"/>
              <a:t> </a:t>
            </a:r>
            <a:r>
              <a:rPr lang="ko-KR" altLang="en-US" sz="900" dirty="0"/>
              <a:t>파워포인트 기능 중 마우스 오른쪽 </a:t>
            </a:r>
            <a:r>
              <a:rPr lang="en-US" altLang="ko-KR" sz="900" dirty="0"/>
              <a:t>-&gt; </a:t>
            </a:r>
            <a:r>
              <a:rPr lang="ko-KR" altLang="en-US" sz="900" dirty="0"/>
              <a:t>도형서식 </a:t>
            </a:r>
            <a:r>
              <a:rPr lang="en-US" altLang="ko-KR" sz="900" dirty="0"/>
              <a:t>-&gt; </a:t>
            </a:r>
            <a:r>
              <a:rPr lang="ko-KR" altLang="en-US" sz="900" dirty="0"/>
              <a:t>색 </a:t>
            </a:r>
            <a:r>
              <a:rPr lang="en-US" altLang="ko-KR" sz="900" dirty="0"/>
              <a:t>-&gt; </a:t>
            </a:r>
            <a:r>
              <a:rPr lang="ko-KR" altLang="en-US" sz="900" dirty="0"/>
              <a:t>다른 색깔 </a:t>
            </a:r>
            <a:r>
              <a:rPr lang="en-US" altLang="ko-KR" sz="900" dirty="0"/>
              <a:t>-&gt; </a:t>
            </a:r>
            <a:r>
              <a:rPr lang="ko-KR" altLang="en-US" sz="900" dirty="0"/>
              <a:t>사용자 지정으로 색깔 표 구할 수 있음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8B320-001E-4733-9D43-A90F051E034F}"/>
              </a:ext>
            </a:extLst>
          </p:cNvPr>
          <p:cNvSpPr txBox="1"/>
          <p:nvPr/>
        </p:nvSpPr>
        <p:spPr>
          <a:xfrm>
            <a:off x="649800" y="4299220"/>
            <a:ext cx="34243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3. </a:t>
            </a:r>
            <a:r>
              <a:rPr lang="ko-KR" altLang="en-US" sz="1350" dirty="0"/>
              <a:t>문제 </a:t>
            </a:r>
            <a:r>
              <a:rPr lang="en-US" altLang="ko-KR" sz="1350" dirty="0"/>
              <a:t>1</a:t>
            </a:r>
            <a:r>
              <a:rPr lang="ko-KR" altLang="en-US" sz="1350" dirty="0"/>
              <a:t>개당 </a:t>
            </a:r>
            <a:r>
              <a:rPr lang="en-US" altLang="ko-KR" sz="1350" dirty="0"/>
              <a:t>HTML</a:t>
            </a:r>
            <a:r>
              <a:rPr lang="ko-KR" altLang="en-US" sz="1350" dirty="0"/>
              <a:t>파일 </a:t>
            </a:r>
            <a:r>
              <a:rPr lang="en-US" altLang="ko-KR" sz="1350" dirty="0"/>
              <a:t>1</a:t>
            </a:r>
            <a:r>
              <a:rPr lang="ko-KR" altLang="en-US" sz="1350" dirty="0"/>
              <a:t>개 생성해서 풀 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58D4F-EAE1-4008-A7AD-451F60250C41}"/>
              </a:ext>
            </a:extLst>
          </p:cNvPr>
          <p:cNvSpPr txBox="1"/>
          <p:nvPr/>
        </p:nvSpPr>
        <p:spPr>
          <a:xfrm>
            <a:off x="649800" y="4955992"/>
            <a:ext cx="6567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4. </a:t>
            </a:r>
            <a:r>
              <a:rPr lang="ko-KR" altLang="en-US" sz="1350" dirty="0"/>
              <a:t>파워포인트 화면과 실제 구현화면이 다를 수 있음</a:t>
            </a:r>
            <a:r>
              <a:rPr lang="en-US" altLang="ko-KR" sz="1350" dirty="0"/>
              <a:t>, </a:t>
            </a:r>
            <a:r>
              <a:rPr lang="ko-KR" altLang="en-US" sz="1350" dirty="0"/>
              <a:t>정의한 </a:t>
            </a:r>
            <a:r>
              <a:rPr lang="en-US" altLang="ko-KR" sz="1350" dirty="0"/>
              <a:t>px</a:t>
            </a:r>
            <a:r>
              <a:rPr lang="ko-KR" altLang="en-US" sz="1350" dirty="0"/>
              <a:t>를 구현 하는게 목적임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8D0881-5982-3EBC-4FCB-A53DF1E2ED94}"/>
              </a:ext>
            </a:extLst>
          </p:cNvPr>
          <p:cNvGrpSpPr/>
          <p:nvPr/>
        </p:nvGrpSpPr>
        <p:grpSpPr>
          <a:xfrm>
            <a:off x="7535484" y="0"/>
            <a:ext cx="1608516" cy="1221600"/>
            <a:chOff x="7515046" y="206706"/>
            <a:chExt cx="2283512" cy="1642331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9FB44E06-1F70-6257-C97A-D7F3721A9694}"/>
                </a:ext>
              </a:extLst>
            </p:cNvPr>
            <p:cNvSpPr/>
            <p:nvPr/>
          </p:nvSpPr>
          <p:spPr>
            <a:xfrm>
              <a:off x="7515046" y="206706"/>
              <a:ext cx="1508981" cy="1085278"/>
            </a:xfrm>
            <a:prstGeom prst="rtTriangle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2E3779D3-196A-F9A3-C1CB-1BAFCA9FCAC5}"/>
                </a:ext>
              </a:extLst>
            </p:cNvPr>
            <p:cNvSpPr/>
            <p:nvPr/>
          </p:nvSpPr>
          <p:spPr>
            <a:xfrm>
              <a:off x="9024027" y="1291984"/>
              <a:ext cx="774531" cy="557053"/>
            </a:xfrm>
            <a:prstGeom prst="rtTriangl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B5CE3B61-397C-9F44-C803-ADC14C6FDE01}"/>
                </a:ext>
              </a:extLst>
            </p:cNvPr>
            <p:cNvSpPr/>
            <p:nvPr/>
          </p:nvSpPr>
          <p:spPr>
            <a:xfrm>
              <a:off x="9007012" y="734932"/>
              <a:ext cx="774531" cy="557053"/>
            </a:xfrm>
            <a:prstGeom prst="rtTriangle">
              <a:avLst/>
            </a:prstGeom>
            <a:solidFill>
              <a:srgbClr val="0070C0">
                <a:alpha val="3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9E0147B-E638-9384-F960-120BCB4AEB47}"/>
              </a:ext>
            </a:extLst>
          </p:cNvPr>
          <p:cNvSpPr txBox="1"/>
          <p:nvPr/>
        </p:nvSpPr>
        <p:spPr>
          <a:xfrm>
            <a:off x="545583" y="436770"/>
            <a:ext cx="41120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주의사항</a:t>
            </a:r>
          </a:p>
        </p:txBody>
      </p:sp>
    </p:spTree>
    <p:extLst>
      <p:ext uri="{BB962C8B-B14F-4D97-AF65-F5344CB8AC3E}">
        <p14:creationId xmlns:p14="http://schemas.microsoft.com/office/powerpoint/2010/main" val="339130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711B43-FD1B-6819-0CA2-E2DDB1E6C255}"/>
              </a:ext>
            </a:extLst>
          </p:cNvPr>
          <p:cNvSpPr/>
          <p:nvPr/>
        </p:nvSpPr>
        <p:spPr>
          <a:xfrm>
            <a:off x="1904533" y="328486"/>
            <a:ext cx="5334934" cy="62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B0695B-119A-5075-C845-DAAA96E5924A}"/>
              </a:ext>
            </a:extLst>
          </p:cNvPr>
          <p:cNvCxnSpPr>
            <a:cxnSpLocks/>
          </p:cNvCxnSpPr>
          <p:nvPr/>
        </p:nvCxnSpPr>
        <p:spPr>
          <a:xfrm>
            <a:off x="1811045" y="328486"/>
            <a:ext cx="0" cy="620102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2DD727-151B-F080-21EE-8B33E03815D8}"/>
              </a:ext>
            </a:extLst>
          </p:cNvPr>
          <p:cNvCxnSpPr>
            <a:cxnSpLocks/>
          </p:cNvCxnSpPr>
          <p:nvPr/>
        </p:nvCxnSpPr>
        <p:spPr>
          <a:xfrm flipH="1">
            <a:off x="1904533" y="6644739"/>
            <a:ext cx="5334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1C1A19-2AB7-08AA-1131-78A140BAAA54}"/>
              </a:ext>
            </a:extLst>
          </p:cNvPr>
          <p:cNvSpPr txBox="1"/>
          <p:nvPr/>
        </p:nvSpPr>
        <p:spPr>
          <a:xfrm>
            <a:off x="4248871" y="6321574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500px</a:t>
            </a:r>
          </a:p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AF52ED-4D40-C45F-8120-86AB391E65AA}"/>
              </a:ext>
            </a:extLst>
          </p:cNvPr>
          <p:cNvSpPr txBox="1"/>
          <p:nvPr/>
        </p:nvSpPr>
        <p:spPr>
          <a:xfrm>
            <a:off x="1152211" y="4326712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800px</a:t>
            </a:r>
          </a:p>
          <a:p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63629AB-4BE2-A1DF-D8F4-F540BAFE7399}"/>
              </a:ext>
            </a:extLst>
          </p:cNvPr>
          <p:cNvCxnSpPr>
            <a:cxnSpLocks/>
          </p:cNvCxnSpPr>
          <p:nvPr/>
        </p:nvCxnSpPr>
        <p:spPr>
          <a:xfrm>
            <a:off x="0" y="2744363"/>
            <a:ext cx="19045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78EAB06-578A-2BE2-EAC0-3C3B8D5E52F4}"/>
              </a:ext>
            </a:extLst>
          </p:cNvPr>
          <p:cNvSpPr txBox="1"/>
          <p:nvPr/>
        </p:nvSpPr>
        <p:spPr>
          <a:xfrm>
            <a:off x="645451" y="2400910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E50BE26-F599-66D8-F626-10B5744AC6A1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3284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5C0DCE-1FE2-8448-B675-BF60F6C2918E}"/>
              </a:ext>
            </a:extLst>
          </p:cNvPr>
          <p:cNvSpPr txBox="1"/>
          <p:nvPr/>
        </p:nvSpPr>
        <p:spPr>
          <a:xfrm>
            <a:off x="4574991" y="-16472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20px</a:t>
            </a:r>
          </a:p>
          <a:p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12627B9-79CD-C3CE-6A63-5DCA1F274C58}"/>
              </a:ext>
            </a:extLst>
          </p:cNvPr>
          <p:cNvSpPr/>
          <p:nvPr/>
        </p:nvSpPr>
        <p:spPr>
          <a:xfrm>
            <a:off x="2273064" y="700669"/>
            <a:ext cx="4597867" cy="2363239"/>
          </a:xfrm>
          <a:prstGeom prst="rect">
            <a:avLst/>
          </a:prstGeom>
          <a:solidFill>
            <a:srgbClr val="ADD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8884D5D-DE32-F2D0-B4E1-B403351A579D}"/>
              </a:ext>
            </a:extLst>
          </p:cNvPr>
          <p:cNvSpPr/>
          <p:nvPr/>
        </p:nvSpPr>
        <p:spPr>
          <a:xfrm>
            <a:off x="2273065" y="3794092"/>
            <a:ext cx="4597867" cy="2363239"/>
          </a:xfrm>
          <a:prstGeom prst="rect">
            <a:avLst/>
          </a:prstGeom>
          <a:solidFill>
            <a:srgbClr val="ADD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4303CA-02B6-C079-2BB7-B13DC803AACB}"/>
              </a:ext>
            </a:extLst>
          </p:cNvPr>
          <p:cNvSpPr txBox="1"/>
          <p:nvPr/>
        </p:nvSpPr>
        <p:spPr>
          <a:xfrm>
            <a:off x="1904533" y="306693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div.container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4BE964-8491-CA1D-AF5A-642D00A4C1A6}"/>
              </a:ext>
            </a:extLst>
          </p:cNvPr>
          <p:cNvSpPr txBox="1"/>
          <p:nvPr/>
        </p:nvSpPr>
        <p:spPr>
          <a:xfrm>
            <a:off x="2363010" y="792455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div.content01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314AA2D-DFFC-86DE-935D-061D4D2FC79A}"/>
              </a:ext>
            </a:extLst>
          </p:cNvPr>
          <p:cNvSpPr txBox="1"/>
          <p:nvPr/>
        </p:nvSpPr>
        <p:spPr>
          <a:xfrm>
            <a:off x="2363010" y="3952529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div.content02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A949474-33E2-5E66-413C-1C58ABB7C4E4}"/>
              </a:ext>
            </a:extLst>
          </p:cNvPr>
          <p:cNvCxnSpPr>
            <a:cxnSpLocks/>
          </p:cNvCxnSpPr>
          <p:nvPr/>
        </p:nvCxnSpPr>
        <p:spPr>
          <a:xfrm>
            <a:off x="7239467" y="2826151"/>
            <a:ext cx="19045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530520-E0E5-C2D5-9E72-8C6AF0BD7BFE}"/>
              </a:ext>
            </a:extLst>
          </p:cNvPr>
          <p:cNvSpPr txBox="1"/>
          <p:nvPr/>
        </p:nvSpPr>
        <p:spPr>
          <a:xfrm>
            <a:off x="7884918" y="2456819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CE17A56-AAE8-2541-4A54-B8794B9EF61E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571997" y="3063908"/>
            <a:ext cx="2" cy="73018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92BA84-3C79-A554-20A4-C0873779DF6C}"/>
              </a:ext>
            </a:extLst>
          </p:cNvPr>
          <p:cNvCxnSpPr>
            <a:cxnSpLocks/>
          </p:cNvCxnSpPr>
          <p:nvPr/>
        </p:nvCxnSpPr>
        <p:spPr>
          <a:xfrm>
            <a:off x="1904533" y="2032986"/>
            <a:ext cx="36853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F4F162B-4EDC-EA91-67F9-176200459B99}"/>
              </a:ext>
            </a:extLst>
          </p:cNvPr>
          <p:cNvCxnSpPr>
            <a:cxnSpLocks/>
          </p:cNvCxnSpPr>
          <p:nvPr/>
        </p:nvCxnSpPr>
        <p:spPr>
          <a:xfrm>
            <a:off x="6870936" y="2032986"/>
            <a:ext cx="36853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505970-957A-C6FC-FF45-18A1F8922FF5}"/>
              </a:ext>
            </a:extLst>
          </p:cNvPr>
          <p:cNvCxnSpPr>
            <a:cxnSpLocks/>
            <a:stCxn id="106" idx="0"/>
            <a:endCxn id="61" idx="1"/>
          </p:cNvCxnSpPr>
          <p:nvPr/>
        </p:nvCxnSpPr>
        <p:spPr>
          <a:xfrm flipV="1">
            <a:off x="4571998" y="306694"/>
            <a:ext cx="2993" cy="39397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EE6828-F163-801F-B882-63A25925A4C2}"/>
              </a:ext>
            </a:extLst>
          </p:cNvPr>
          <p:cNvCxnSpPr>
            <a:cxnSpLocks/>
          </p:cNvCxnSpPr>
          <p:nvPr/>
        </p:nvCxnSpPr>
        <p:spPr>
          <a:xfrm>
            <a:off x="6870931" y="5088385"/>
            <a:ext cx="36853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57B318-DFD2-7FD8-1ED4-CE3B7E6C9290}"/>
              </a:ext>
            </a:extLst>
          </p:cNvPr>
          <p:cNvCxnSpPr>
            <a:cxnSpLocks/>
          </p:cNvCxnSpPr>
          <p:nvPr/>
        </p:nvCxnSpPr>
        <p:spPr>
          <a:xfrm>
            <a:off x="1904533" y="5088385"/>
            <a:ext cx="36853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3C1849-E82A-B78A-BB1E-ECB32E879E5D}"/>
              </a:ext>
            </a:extLst>
          </p:cNvPr>
          <p:cNvCxnSpPr>
            <a:cxnSpLocks/>
          </p:cNvCxnSpPr>
          <p:nvPr/>
        </p:nvCxnSpPr>
        <p:spPr>
          <a:xfrm flipV="1">
            <a:off x="4571997" y="6135082"/>
            <a:ext cx="2993" cy="393975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2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341</TotalTime>
  <Words>82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KoPub돋움체 Bold</vt:lpstr>
      <vt:lpstr>KoPub돋움체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117</cp:revision>
  <dcterms:created xsi:type="dcterms:W3CDTF">2024-01-26T00:56:21Z</dcterms:created>
  <dcterms:modified xsi:type="dcterms:W3CDTF">2024-02-19T02:29:59Z</dcterms:modified>
</cp:coreProperties>
</file>