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7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6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9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2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4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208E-8102-46A5-B30B-E4A25C342D31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C403-8C61-4403-AB45-3EA20BB04E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69F07D-46FD-005A-2AC9-6C3CCD26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243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BAFE5-2687-81E0-1164-5F31FC9242FB}"/>
              </a:ext>
            </a:extLst>
          </p:cNvPr>
          <p:cNvSpPr txBox="1"/>
          <p:nvPr/>
        </p:nvSpPr>
        <p:spPr>
          <a:xfrm>
            <a:off x="259611" y="2859987"/>
            <a:ext cx="5186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div </a:t>
            </a:r>
            <a:r>
              <a:rPr lang="ko-KR" altLang="en-US" sz="1000" dirty="0"/>
              <a:t>태그 </a:t>
            </a:r>
            <a:r>
              <a:rPr lang="en-US" altLang="ko-KR" sz="1000" dirty="0"/>
              <a:t>5</a:t>
            </a:r>
            <a:r>
              <a:rPr lang="ko-KR" altLang="en-US" sz="1000" dirty="0"/>
              <a:t>개</a:t>
            </a:r>
            <a:r>
              <a:rPr lang="en-US" altLang="ko-KR" sz="1000" dirty="0"/>
              <a:t>, h1</a:t>
            </a:r>
            <a:r>
              <a:rPr lang="ko-KR" altLang="en-US" sz="1000" dirty="0"/>
              <a:t> 태그 </a:t>
            </a:r>
            <a:r>
              <a:rPr lang="en-US" altLang="ko-KR" sz="1000" dirty="0"/>
              <a:t>2</a:t>
            </a:r>
            <a:r>
              <a:rPr lang="ko-KR" altLang="en-US" sz="1000" dirty="0"/>
              <a:t>개</a:t>
            </a:r>
            <a:r>
              <a:rPr lang="en-US" altLang="ko-KR" sz="1000" dirty="0"/>
              <a:t>, p </a:t>
            </a:r>
            <a:r>
              <a:rPr lang="ko-KR" altLang="en-US" sz="1000" dirty="0"/>
              <a:t>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ko-KR" altLang="en-US" sz="1000" dirty="0"/>
              <a:t>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 </a:t>
            </a:r>
            <a:r>
              <a:rPr lang="en-US" altLang="ko-KR" sz="1000" dirty="0"/>
              <a:t>(</a:t>
            </a:r>
            <a:r>
              <a:rPr lang="ko-KR" altLang="en-US" sz="1000" dirty="0"/>
              <a:t>총 </a:t>
            </a:r>
            <a:r>
              <a:rPr lang="en-US" altLang="ko-KR" sz="1000" dirty="0">
                <a:solidFill>
                  <a:srgbClr val="FF0000"/>
                </a:solidFill>
              </a:rPr>
              <a:t>9</a:t>
            </a:r>
            <a:r>
              <a:rPr lang="ko-KR" altLang="en-US" sz="1000" dirty="0">
                <a:solidFill>
                  <a:srgbClr val="FF0000"/>
                </a:solidFill>
              </a:rPr>
              <a:t>개</a:t>
            </a:r>
            <a:r>
              <a:rPr lang="ko-KR" altLang="en-US" sz="1000" dirty="0"/>
              <a:t> 태그</a:t>
            </a:r>
            <a:r>
              <a:rPr lang="en-US" altLang="ko-KR" sz="1000" dirty="0"/>
              <a:t>)</a:t>
            </a:r>
            <a:r>
              <a:rPr lang="ko-KR" altLang="en-US" sz="1000" dirty="0"/>
              <a:t>가</a:t>
            </a:r>
            <a:r>
              <a:rPr lang="en-US" altLang="ko-KR" sz="1000" dirty="0"/>
              <a:t> </a:t>
            </a:r>
            <a:r>
              <a:rPr lang="ko-KR" altLang="en-US" sz="1000" dirty="0"/>
              <a:t>사용 됨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P</a:t>
            </a:r>
            <a:r>
              <a:rPr lang="ko-KR" altLang="en-US" sz="1000" dirty="0"/>
              <a:t>태그 안에 있는 내용은 아무 말이나 작성해도 상관없음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Img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div</a:t>
            </a:r>
            <a:r>
              <a:rPr lang="ko-KR" altLang="en-US" sz="1000" dirty="0"/>
              <a:t>와 함께 사용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이미지 크기는 가로 </a:t>
            </a:r>
            <a:r>
              <a:rPr lang="en-US" altLang="ko-KR" sz="1000" dirty="0"/>
              <a:t>300px, </a:t>
            </a:r>
            <a:r>
              <a:rPr lang="ko-KR" altLang="en-US" sz="1000" dirty="0"/>
              <a:t>세로</a:t>
            </a:r>
            <a:r>
              <a:rPr lang="en-US" altLang="ko-KR" sz="1000" dirty="0"/>
              <a:t> 300px.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7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DD0A05-839F-0C46-C050-5D411738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09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D8D26-C7A3-FD52-591A-B0DD2329CFB1}"/>
              </a:ext>
            </a:extLst>
          </p:cNvPr>
          <p:cNvSpPr txBox="1"/>
          <p:nvPr/>
        </p:nvSpPr>
        <p:spPr>
          <a:xfrm>
            <a:off x="133776" y="3648298"/>
            <a:ext cx="5186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위  </a:t>
            </a:r>
            <a:r>
              <a:rPr lang="en-US" altLang="ko-KR" sz="1000" dirty="0"/>
              <a:t>Flex </a:t>
            </a:r>
            <a:r>
              <a:rPr lang="ko-KR" altLang="en-US" sz="1000" dirty="0"/>
              <a:t>레이아웃을 만들어 보세요</a:t>
            </a:r>
            <a:r>
              <a:rPr lang="en-US" altLang="ko-KR" sz="1000" dirty="0"/>
              <a:t>. </a:t>
            </a:r>
            <a:r>
              <a:rPr lang="ko-KR" altLang="en-US" sz="1000" dirty="0"/>
              <a:t>경계선</a:t>
            </a:r>
            <a:r>
              <a:rPr lang="en-US" altLang="ko-KR" sz="1000" dirty="0"/>
              <a:t>(border) </a:t>
            </a:r>
            <a:r>
              <a:rPr lang="ko-KR" altLang="en-US" sz="1000" dirty="0"/>
              <a:t>표현은</a:t>
            </a:r>
            <a:r>
              <a:rPr lang="en-US" altLang="ko-KR" sz="1000" dirty="0"/>
              <a:t>(</a:t>
            </a:r>
            <a:r>
              <a:rPr lang="ko-KR" altLang="en-US" sz="1000" dirty="0"/>
              <a:t>는</a:t>
            </a:r>
            <a:r>
              <a:rPr lang="en-US" altLang="ko-KR" sz="1000" dirty="0"/>
              <a:t>) </a:t>
            </a:r>
            <a:r>
              <a:rPr lang="ko-KR" altLang="en-US" sz="1000" dirty="0"/>
              <a:t>자유입니다</a:t>
            </a:r>
            <a:r>
              <a:rPr lang="en-US" altLang="ko-KR" sz="1000" dirty="0"/>
              <a:t>.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en-US" altLang="ko-KR" sz="1000" dirty="0"/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읽고 풀 것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h1</a:t>
            </a:r>
            <a:r>
              <a:rPr lang="ko-KR" altLang="en-US" sz="1000" dirty="0"/>
              <a:t> 태그 </a:t>
            </a:r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  <a:r>
              <a:rPr lang="en-US" altLang="ko-KR" sz="1000" dirty="0"/>
              <a:t>, h4 </a:t>
            </a:r>
            <a:r>
              <a:rPr lang="ko-KR" altLang="en-US" sz="1000" dirty="0"/>
              <a:t>태그 </a:t>
            </a:r>
            <a:r>
              <a:rPr lang="en-US" altLang="ko-KR" sz="1000" dirty="0"/>
              <a:t>4</a:t>
            </a:r>
            <a:r>
              <a:rPr lang="ko-KR" altLang="en-US" sz="1000" dirty="0"/>
              <a:t>개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ko-KR" altLang="en-US" sz="1000" dirty="0"/>
              <a:t>태그 </a:t>
            </a:r>
            <a:r>
              <a:rPr lang="en-US" altLang="ko-KR" sz="1000" dirty="0"/>
              <a:t>4</a:t>
            </a:r>
            <a:r>
              <a:rPr lang="ko-KR" altLang="en-US" sz="1000" dirty="0"/>
              <a:t>개 나머진 모두 </a:t>
            </a:r>
            <a:r>
              <a:rPr lang="en-US" altLang="ko-KR" sz="1000" dirty="0"/>
              <a:t>div </a:t>
            </a:r>
            <a:r>
              <a:rPr lang="ko-KR" altLang="en-US" sz="1000" dirty="0"/>
              <a:t>태그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셰프 이름은 아무 이름이나 작성해도 상관없음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 err="1"/>
              <a:t>Img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div</a:t>
            </a:r>
            <a:r>
              <a:rPr lang="ko-KR" altLang="en-US" sz="1000" dirty="0"/>
              <a:t>와 함께 사용</a:t>
            </a:r>
            <a:r>
              <a:rPr lang="en-US" altLang="ko-KR" sz="1000" dirty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/>
              <a:t>이미지 크기는 가로 </a:t>
            </a:r>
            <a:r>
              <a:rPr lang="en-US" altLang="ko-KR" sz="1000" dirty="0"/>
              <a:t>200px, </a:t>
            </a:r>
            <a:r>
              <a:rPr lang="ko-KR" altLang="en-US" sz="1000" dirty="0"/>
              <a:t>세로</a:t>
            </a:r>
            <a:r>
              <a:rPr lang="en-US" altLang="ko-KR" sz="1000" dirty="0"/>
              <a:t> 250px.</a:t>
            </a:r>
            <a:endParaRPr lang="en-US" altLang="ko-KR" sz="10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2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135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CEO</dc:creator>
  <cp:lastModifiedBy>CEO</cp:lastModifiedBy>
  <cp:revision>68</cp:revision>
  <dcterms:created xsi:type="dcterms:W3CDTF">2024-01-26T00:56:21Z</dcterms:created>
  <dcterms:modified xsi:type="dcterms:W3CDTF">2024-03-05T01:09:34Z</dcterms:modified>
</cp:coreProperties>
</file>