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5" r:id="rId2"/>
    <p:sldId id="268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4614" autoAdjust="0"/>
  </p:normalViewPr>
  <p:slideViewPr>
    <p:cSldViewPr snapToGrid="0">
      <p:cViewPr varScale="1">
        <p:scale>
          <a:sx n="108" d="100"/>
          <a:sy n="108" d="100"/>
        </p:scale>
        <p:origin x="18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02626-CB0B-43C3-AFF2-8A87A50F75EE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2F18-6F55-40D0-8472-53B33B2A8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95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8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74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0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6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3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9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2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6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4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8208E-8102-46A5-B30B-E4A25C342D3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3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0446F3-9EF9-874E-AEF3-FD531311A8E1}"/>
              </a:ext>
            </a:extLst>
          </p:cNvPr>
          <p:cNvSpPr txBox="1"/>
          <p:nvPr/>
        </p:nvSpPr>
        <p:spPr>
          <a:xfrm>
            <a:off x="176861" y="3838529"/>
            <a:ext cx="6721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위 레이아웃을 만들어 보겠습니다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1. </a:t>
            </a:r>
            <a:r>
              <a:rPr lang="ko-KR" altLang="en-US" sz="1000" dirty="0"/>
              <a:t>아래 그림 처럼 총 </a:t>
            </a:r>
            <a:r>
              <a:rPr lang="en-US" altLang="ko-KR" sz="1000" dirty="0"/>
              <a:t>4</a:t>
            </a:r>
            <a:r>
              <a:rPr lang="ko-KR" altLang="en-US" sz="1000" dirty="0"/>
              <a:t>개의 </a:t>
            </a:r>
            <a:r>
              <a:rPr lang="en-US" altLang="ko-KR" sz="1000" dirty="0"/>
              <a:t>div</a:t>
            </a:r>
            <a:r>
              <a:rPr lang="ko-KR" altLang="en-US" sz="1000" dirty="0"/>
              <a:t>가 필요합니다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부모 태그 </a:t>
            </a:r>
            <a:r>
              <a:rPr lang="en-US" altLang="ko-KR" sz="1000" dirty="0"/>
              <a:t>1</a:t>
            </a:r>
            <a:r>
              <a:rPr lang="ko-KR" altLang="en-US" sz="1000" dirty="0"/>
              <a:t>개와 자식 태그 </a:t>
            </a:r>
            <a:r>
              <a:rPr lang="en-US" altLang="ko-KR" sz="1000" dirty="0"/>
              <a:t>3</a:t>
            </a:r>
            <a:r>
              <a:rPr lang="ko-KR" altLang="en-US" sz="1000" dirty="0"/>
              <a:t>개입니다</a:t>
            </a:r>
            <a:endParaRPr lang="en-US" altLang="ko-KR" sz="10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31D3CDB-CBA5-A99A-6C5A-94CB8A93213B}"/>
              </a:ext>
            </a:extLst>
          </p:cNvPr>
          <p:cNvGrpSpPr/>
          <p:nvPr/>
        </p:nvGrpSpPr>
        <p:grpSpPr>
          <a:xfrm>
            <a:off x="0" y="1309228"/>
            <a:ext cx="9143999" cy="2014532"/>
            <a:chOff x="0" y="1999450"/>
            <a:chExt cx="9143999" cy="20145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7F14CB-BE2A-ACBD-7FE0-BF6ADBEAE662}"/>
                </a:ext>
              </a:extLst>
            </p:cNvPr>
            <p:cNvSpPr/>
            <p:nvPr/>
          </p:nvSpPr>
          <p:spPr>
            <a:xfrm>
              <a:off x="0" y="1999450"/>
              <a:ext cx="9143999" cy="9765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46A5649-0700-990C-DD0F-FBC689ADD7AD}"/>
                </a:ext>
              </a:extLst>
            </p:cNvPr>
            <p:cNvSpPr/>
            <p:nvPr/>
          </p:nvSpPr>
          <p:spPr>
            <a:xfrm>
              <a:off x="727969" y="2208074"/>
              <a:ext cx="1518082" cy="5592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5136475-F71D-8442-1CD1-B94A5C19CEF3}"/>
                </a:ext>
              </a:extLst>
            </p:cNvPr>
            <p:cNvSpPr/>
            <p:nvPr/>
          </p:nvSpPr>
          <p:spPr>
            <a:xfrm>
              <a:off x="3741245" y="2208074"/>
              <a:ext cx="1518082" cy="5592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E90E5E0-E59B-069A-3890-E564542E3EF9}"/>
                </a:ext>
              </a:extLst>
            </p:cNvPr>
            <p:cNvSpPr/>
            <p:nvPr/>
          </p:nvSpPr>
          <p:spPr>
            <a:xfrm>
              <a:off x="6814744" y="2208074"/>
              <a:ext cx="1518082" cy="5592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01982B63-756F-25E6-2776-EE4CD430D915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1506021" y="3269198"/>
              <a:ext cx="914879" cy="328468"/>
            </a:xfrm>
            <a:prstGeom prst="bentConnector2">
              <a:avLst/>
            </a:prstGeom>
            <a:ln w="22225">
              <a:solidFill>
                <a:schemeClr val="accent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CC23B696-4288-E9BD-CC23-976471BE6036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4330953" y="2863915"/>
              <a:ext cx="810563" cy="328468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accent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F04129-FFF7-DFEC-6615-D5DCF3E028EB}"/>
                </a:ext>
              </a:extLst>
            </p:cNvPr>
            <p:cNvSpPr txBox="1"/>
            <p:nvPr/>
          </p:nvSpPr>
          <p:spPr>
            <a:xfrm>
              <a:off x="2143000" y="3767761"/>
              <a:ext cx="32203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부모태그 클래스 이름은 </a:t>
              </a:r>
              <a:r>
                <a:rPr lang="en-US" altLang="ko-KR" sz="1000" dirty="0"/>
                <a:t>‘</a:t>
              </a:r>
              <a:r>
                <a:rPr lang="en-US" altLang="ko-KR" sz="1000" b="1" dirty="0"/>
                <a:t>container’</a:t>
              </a:r>
              <a:r>
                <a:rPr lang="ko-KR" altLang="en-US" sz="1000" dirty="0"/>
                <a:t> 라고 가정합니다</a:t>
              </a:r>
              <a:r>
                <a:rPr lang="en-US" altLang="ko-KR" sz="1000" dirty="0"/>
                <a:t>.</a:t>
              </a:r>
              <a:endParaRPr lang="ko-KR" altLang="en-US" sz="1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BABB80-73D5-D44D-D172-F3B67583DD97}"/>
                </a:ext>
              </a:extLst>
            </p:cNvPr>
            <p:cNvSpPr txBox="1"/>
            <p:nvPr/>
          </p:nvSpPr>
          <p:spPr>
            <a:xfrm>
              <a:off x="4994211" y="3312915"/>
              <a:ext cx="32203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자식태그 클래스 이름은 </a:t>
              </a:r>
              <a:r>
                <a:rPr lang="en-US" altLang="ko-KR" sz="1000" dirty="0"/>
                <a:t>‘</a:t>
              </a:r>
              <a:r>
                <a:rPr lang="en-US" altLang="ko-KR" sz="1000" b="1" dirty="0"/>
                <a:t>item’</a:t>
              </a:r>
              <a:r>
                <a:rPr lang="ko-KR" altLang="en-US" sz="1000" dirty="0"/>
                <a:t> 라고 가정합니다</a:t>
              </a:r>
              <a:r>
                <a:rPr lang="en-US" altLang="ko-KR" sz="1000" dirty="0"/>
                <a:t>.</a:t>
              </a:r>
              <a:endParaRPr lang="ko-KR" altLang="en-US" sz="1000" dirty="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E15FEC8D-CE70-86AA-614E-01B59A56A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06" y="4511093"/>
            <a:ext cx="3238500" cy="1438275"/>
          </a:xfrm>
          <a:prstGeom prst="rect">
            <a:avLst/>
          </a:prstGeom>
        </p:spPr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85813CD-11B0-82F8-5098-3C1C5BFEEAF1}"/>
              </a:ext>
            </a:extLst>
          </p:cNvPr>
          <p:cNvCxnSpPr>
            <a:cxnSpLocks/>
          </p:cNvCxnSpPr>
          <p:nvPr/>
        </p:nvCxnSpPr>
        <p:spPr bwMode="auto">
          <a:xfrm>
            <a:off x="2412164" y="4811697"/>
            <a:ext cx="2250483" cy="418533"/>
          </a:xfrm>
          <a:prstGeom prst="bentConnector3">
            <a:avLst>
              <a:gd name="adj1" fmla="val 59073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DD9357D-B23F-9E75-FBE2-622E7BA35DF1}"/>
              </a:ext>
            </a:extLst>
          </p:cNvPr>
          <p:cNvCxnSpPr>
            <a:cxnSpLocks/>
          </p:cNvCxnSpPr>
          <p:nvPr/>
        </p:nvCxnSpPr>
        <p:spPr bwMode="auto">
          <a:xfrm>
            <a:off x="2249803" y="5380532"/>
            <a:ext cx="2250483" cy="418533"/>
          </a:xfrm>
          <a:prstGeom prst="bentConnector3">
            <a:avLst>
              <a:gd name="adj1" fmla="val 24359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9146F0-0B59-319D-22EF-96070960A9BF}"/>
              </a:ext>
            </a:extLst>
          </p:cNvPr>
          <p:cNvSpPr txBox="1"/>
          <p:nvPr/>
        </p:nvSpPr>
        <p:spPr>
          <a:xfrm>
            <a:off x="4662647" y="5093927"/>
            <a:ext cx="1391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Container</a:t>
            </a:r>
            <a:r>
              <a:rPr lang="ko-KR" altLang="en-US" sz="1000" dirty="0"/>
              <a:t>는 부모태그</a:t>
            </a:r>
            <a:endParaRPr lang="en-US" altLang="ko-KR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7E824F-EE1B-8C15-B6FD-A97A93D54B73}"/>
              </a:ext>
            </a:extLst>
          </p:cNvPr>
          <p:cNvSpPr txBox="1"/>
          <p:nvPr/>
        </p:nvSpPr>
        <p:spPr>
          <a:xfrm>
            <a:off x="4500286" y="5691469"/>
            <a:ext cx="1391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Item</a:t>
            </a:r>
            <a:r>
              <a:rPr lang="ko-KR" altLang="en-US" sz="1000" dirty="0"/>
              <a:t>은 자식태그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59558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36075-8F9E-4CD7-2F74-7334599D9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63941FE-E491-CAC6-035F-062406585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37" y="833159"/>
            <a:ext cx="2705100" cy="1019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3C697A-56C1-0F1E-F356-AC0131033121}"/>
              </a:ext>
            </a:extLst>
          </p:cNvPr>
          <p:cNvSpPr txBox="1"/>
          <p:nvPr/>
        </p:nvSpPr>
        <p:spPr>
          <a:xfrm>
            <a:off x="600537" y="344272"/>
            <a:ext cx="672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부모태그에 </a:t>
            </a:r>
            <a:r>
              <a:rPr lang="en-US" altLang="ko-KR" sz="1000" dirty="0"/>
              <a:t>display: flex</a:t>
            </a:r>
            <a:r>
              <a:rPr lang="ko-KR" altLang="en-US" sz="1000" dirty="0"/>
              <a:t>를 합니다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719B5C-EAD9-B4FB-A5EA-460D10ECCF51}"/>
              </a:ext>
            </a:extLst>
          </p:cNvPr>
          <p:cNvSpPr txBox="1"/>
          <p:nvPr/>
        </p:nvSpPr>
        <p:spPr>
          <a:xfrm>
            <a:off x="600537" y="1941111"/>
            <a:ext cx="672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r>
              <a:rPr lang="en-US" altLang="ko-KR" sz="1000" dirty="0"/>
              <a:t>3. </a:t>
            </a:r>
            <a:r>
              <a:rPr lang="ko-KR" altLang="en-US" sz="1000" dirty="0"/>
              <a:t>자식태그에 크기를 지정합니다</a:t>
            </a:r>
            <a:r>
              <a:rPr lang="en-US" altLang="ko-KR" sz="1000" dirty="0"/>
              <a:t>. flex : 0 0 10wv</a:t>
            </a:r>
            <a:r>
              <a:rPr lang="ko-KR" altLang="en-US" sz="1000" dirty="0"/>
              <a:t> 를 입력합니다</a:t>
            </a:r>
            <a:r>
              <a:rPr lang="en-US" altLang="ko-KR" sz="1000" dirty="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F759E74-F2D2-4044-8C36-3D4562A3E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37" y="2510161"/>
            <a:ext cx="2733675" cy="914400"/>
          </a:xfrm>
          <a:prstGeom prst="rect">
            <a:avLst/>
          </a:prstGeom>
        </p:spPr>
      </p:pic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46136D7-B406-29E0-AC5C-BF66986CF201}"/>
              </a:ext>
            </a:extLst>
          </p:cNvPr>
          <p:cNvCxnSpPr>
            <a:cxnSpLocks/>
          </p:cNvCxnSpPr>
          <p:nvPr/>
        </p:nvCxnSpPr>
        <p:spPr bwMode="auto">
          <a:xfrm>
            <a:off x="2281561" y="2858610"/>
            <a:ext cx="2334827" cy="266330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19D0ADB-6F34-69CF-8792-4CE39EBA09CA}"/>
              </a:ext>
            </a:extLst>
          </p:cNvPr>
          <p:cNvSpPr txBox="1"/>
          <p:nvPr/>
        </p:nvSpPr>
        <p:spPr>
          <a:xfrm>
            <a:off x="4616388" y="3001829"/>
            <a:ext cx="261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부모 높이를 지정했기 때문에</a:t>
            </a:r>
            <a:r>
              <a:rPr lang="en-US" altLang="ko-KR" sz="1000" dirty="0"/>
              <a:t>(heigh:</a:t>
            </a:r>
            <a:r>
              <a:rPr lang="ko-KR" altLang="en-US" sz="1000" dirty="0"/>
              <a:t> </a:t>
            </a:r>
            <a:r>
              <a:rPr lang="en-US" altLang="ko-KR" sz="1000" dirty="0"/>
              <a:t>20vh)</a:t>
            </a:r>
          </a:p>
          <a:p>
            <a:r>
              <a:rPr lang="ko-KR" altLang="en-US" sz="1000" dirty="0"/>
              <a:t>넓이만 정의해도 아이템이 보인다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D5E467-C163-162B-97A1-C54236A60B69}"/>
              </a:ext>
            </a:extLst>
          </p:cNvPr>
          <p:cNvSpPr txBox="1"/>
          <p:nvPr/>
        </p:nvSpPr>
        <p:spPr>
          <a:xfrm>
            <a:off x="600537" y="4124101"/>
            <a:ext cx="672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r>
              <a:rPr lang="en-US" altLang="ko-KR" sz="1000" dirty="0"/>
              <a:t>4. container</a:t>
            </a:r>
            <a:r>
              <a:rPr lang="ko-KR" altLang="en-US" sz="1000" dirty="0"/>
              <a:t>에 </a:t>
            </a:r>
            <a:r>
              <a:rPr lang="en-US" altLang="ko-KR" sz="1000" dirty="0"/>
              <a:t>justify-content : space-between</a:t>
            </a:r>
            <a:r>
              <a:rPr lang="ko-KR" altLang="en-US" sz="1000" dirty="0"/>
              <a:t>을 입력하면</a:t>
            </a:r>
            <a:r>
              <a:rPr lang="en-US" altLang="ko-KR" sz="1000" dirty="0"/>
              <a:t>, </a:t>
            </a:r>
            <a:r>
              <a:rPr lang="ko-KR" altLang="en-US" sz="1000" dirty="0"/>
              <a:t>아이템들이 떨어지게 된다</a:t>
            </a:r>
            <a:r>
              <a:rPr lang="en-US" altLang="ko-KR" sz="1000" dirty="0"/>
              <a:t>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452DD2B-CDDD-CCDB-986F-3D96873EF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4" y="4603255"/>
            <a:ext cx="2733675" cy="1658244"/>
          </a:xfrm>
          <a:prstGeom prst="rect">
            <a:avLst/>
          </a:prstGeom>
        </p:spPr>
      </p:pic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11E739D-E6C3-F3A5-C855-3C82BAE4D03E}"/>
              </a:ext>
            </a:extLst>
          </p:cNvPr>
          <p:cNvCxnSpPr>
            <a:cxnSpLocks/>
          </p:cNvCxnSpPr>
          <p:nvPr/>
        </p:nvCxnSpPr>
        <p:spPr bwMode="auto">
          <a:xfrm>
            <a:off x="2700291" y="5325297"/>
            <a:ext cx="2334827" cy="266330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86231A7-D3F5-A932-D980-6BB3989DB9D7}"/>
              </a:ext>
            </a:extLst>
          </p:cNvPr>
          <p:cNvSpPr txBox="1"/>
          <p:nvPr/>
        </p:nvSpPr>
        <p:spPr>
          <a:xfrm>
            <a:off x="5035118" y="5458462"/>
            <a:ext cx="3070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Justify</a:t>
            </a:r>
            <a:r>
              <a:rPr lang="ko-KR" altLang="en-US" sz="1000" dirty="0"/>
              <a:t>는 가로축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메인축</a:t>
            </a:r>
            <a:r>
              <a:rPr lang="en-US" altLang="ko-KR" sz="1000" dirty="0"/>
              <a:t>)</a:t>
            </a:r>
            <a:r>
              <a:rPr lang="ko-KR" altLang="en-US" sz="1000" dirty="0"/>
              <a:t>을 기준으로 움직인다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404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7CB90-FA84-8FEE-BC65-424E5F990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FE4F6296-D564-E416-5804-AC8DB5972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5926"/>
            <a:ext cx="9144000" cy="91868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0F72260-1E1C-375C-6C16-4714A3395C14}"/>
              </a:ext>
            </a:extLst>
          </p:cNvPr>
          <p:cNvSpPr txBox="1"/>
          <p:nvPr/>
        </p:nvSpPr>
        <p:spPr>
          <a:xfrm>
            <a:off x="23489" y="1809801"/>
            <a:ext cx="6721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지금까지 따라왔다면 위 같은 레이아웃이 되었을 것 이다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아래와 같은 레이아웃이 나와야 하는데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각 아이템들이 동</a:t>
            </a:r>
            <a:r>
              <a:rPr lang="en-US" altLang="ko-KR" sz="1000" dirty="0"/>
              <a:t>,</a:t>
            </a:r>
            <a:r>
              <a:rPr lang="ko-KR" altLang="en-US" sz="1000" dirty="0"/>
              <a:t>서</a:t>
            </a:r>
            <a:r>
              <a:rPr lang="en-US" altLang="ko-KR" sz="1000" dirty="0"/>
              <a:t>,</a:t>
            </a:r>
            <a:r>
              <a:rPr lang="ko-KR" altLang="en-US" sz="1000" dirty="0"/>
              <a:t>남</a:t>
            </a:r>
            <a:r>
              <a:rPr lang="en-US" altLang="ko-KR" sz="1000" dirty="0"/>
              <a:t>,</a:t>
            </a:r>
            <a:r>
              <a:rPr lang="ko-KR" altLang="en-US" sz="1000" dirty="0"/>
              <a:t>북으로 여백을 가지고 있다</a:t>
            </a:r>
            <a:r>
              <a:rPr lang="en-US" altLang="ko-KR" sz="1000" dirty="0"/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3CD7928-5A16-F265-DE31-828CD3F943EB}"/>
              </a:ext>
            </a:extLst>
          </p:cNvPr>
          <p:cNvSpPr/>
          <p:nvPr/>
        </p:nvSpPr>
        <p:spPr>
          <a:xfrm>
            <a:off x="0" y="2621999"/>
            <a:ext cx="9143999" cy="9765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E583DB-B60E-6B9C-2013-30E3519BBBA9}"/>
              </a:ext>
            </a:extLst>
          </p:cNvPr>
          <p:cNvSpPr/>
          <p:nvPr/>
        </p:nvSpPr>
        <p:spPr>
          <a:xfrm>
            <a:off x="787661" y="2830623"/>
            <a:ext cx="1518082" cy="5592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7193B11-A150-BAE8-62A4-A6AABEC20A59}"/>
              </a:ext>
            </a:extLst>
          </p:cNvPr>
          <p:cNvSpPr/>
          <p:nvPr/>
        </p:nvSpPr>
        <p:spPr>
          <a:xfrm>
            <a:off x="3800937" y="2830623"/>
            <a:ext cx="1518082" cy="5592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48146F0-C4A6-BC63-46B3-CC17FD036E7F}"/>
              </a:ext>
            </a:extLst>
          </p:cNvPr>
          <p:cNvSpPr/>
          <p:nvPr/>
        </p:nvSpPr>
        <p:spPr>
          <a:xfrm>
            <a:off x="6874436" y="2830623"/>
            <a:ext cx="1518082" cy="5592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D74D3EB-64B5-8A73-B661-E93EA2DDEEFD}"/>
              </a:ext>
            </a:extLst>
          </p:cNvPr>
          <p:cNvCxnSpPr>
            <a:cxnSpLocks/>
            <a:stCxn id="32" idx="1"/>
            <a:endCxn id="31" idx="1"/>
          </p:cNvCxnSpPr>
          <p:nvPr/>
        </p:nvCxnSpPr>
        <p:spPr>
          <a:xfrm flipH="1">
            <a:off x="0" y="3110270"/>
            <a:ext cx="787661" cy="1"/>
          </a:xfrm>
          <a:prstGeom prst="straightConnector1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3AFCBED-EA86-0CAB-42BD-9E1024A0E697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546702" y="3389917"/>
            <a:ext cx="0" cy="208625"/>
          </a:xfrm>
          <a:prstGeom prst="straightConnector1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1E31810-D6DC-99A9-0642-7B854F5362AD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546702" y="2621999"/>
            <a:ext cx="0" cy="208624"/>
          </a:xfrm>
          <a:prstGeom prst="straightConnector1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4DCF3EF-ABB1-D874-2AC0-42DA77F9AEE0}"/>
              </a:ext>
            </a:extLst>
          </p:cNvPr>
          <p:cNvCxnSpPr>
            <a:cxnSpLocks/>
          </p:cNvCxnSpPr>
          <p:nvPr/>
        </p:nvCxnSpPr>
        <p:spPr>
          <a:xfrm>
            <a:off x="8404702" y="3110270"/>
            <a:ext cx="739298" cy="0"/>
          </a:xfrm>
          <a:prstGeom prst="straightConnector1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6A6A413-EADE-73B0-CBF6-D25856574DE2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7633477" y="3389917"/>
            <a:ext cx="0" cy="267809"/>
          </a:xfrm>
          <a:prstGeom prst="straightConnector1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901DB02-129D-EC15-CBA9-D7647F191019}"/>
              </a:ext>
            </a:extLst>
          </p:cNvPr>
          <p:cNvCxnSpPr>
            <a:cxnSpLocks/>
          </p:cNvCxnSpPr>
          <p:nvPr/>
        </p:nvCxnSpPr>
        <p:spPr>
          <a:xfrm flipV="1">
            <a:off x="7633477" y="2621999"/>
            <a:ext cx="0" cy="208624"/>
          </a:xfrm>
          <a:prstGeom prst="straightConnector1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BC1DF41-4E19-4C53-8F3D-EC593268112D}"/>
              </a:ext>
            </a:extLst>
          </p:cNvPr>
          <p:cNvCxnSpPr>
            <a:cxnSpLocks/>
          </p:cNvCxnSpPr>
          <p:nvPr/>
        </p:nvCxnSpPr>
        <p:spPr>
          <a:xfrm flipV="1">
            <a:off x="4589915" y="2621999"/>
            <a:ext cx="0" cy="208624"/>
          </a:xfrm>
          <a:prstGeom prst="straightConnector1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6905FA8-2565-A2B8-1F3B-4F4C8F327708}"/>
              </a:ext>
            </a:extLst>
          </p:cNvPr>
          <p:cNvCxnSpPr>
            <a:cxnSpLocks/>
            <a:endCxn id="31" idx="2"/>
          </p:cNvCxnSpPr>
          <p:nvPr/>
        </p:nvCxnSpPr>
        <p:spPr>
          <a:xfrm flipH="1">
            <a:off x="4572000" y="3389917"/>
            <a:ext cx="17915" cy="208625"/>
          </a:xfrm>
          <a:prstGeom prst="straightConnector1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E7127F9E-21AE-76F1-12CE-84173933B183}"/>
              </a:ext>
            </a:extLst>
          </p:cNvPr>
          <p:cNvCxnSpPr>
            <a:cxnSpLocks/>
          </p:cNvCxnSpPr>
          <p:nvPr/>
        </p:nvCxnSpPr>
        <p:spPr bwMode="auto">
          <a:xfrm>
            <a:off x="1811045" y="3506680"/>
            <a:ext cx="1109708" cy="594803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0B5E567-030B-2299-B152-AE593EE5C668}"/>
              </a:ext>
            </a:extLst>
          </p:cNvPr>
          <p:cNvSpPr txBox="1"/>
          <p:nvPr/>
        </p:nvSpPr>
        <p:spPr>
          <a:xfrm>
            <a:off x="2920753" y="3978372"/>
            <a:ext cx="3070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container</a:t>
            </a:r>
            <a:r>
              <a:rPr lang="ko-KR" altLang="en-US" sz="1000" dirty="0"/>
              <a:t>에 </a:t>
            </a:r>
            <a:r>
              <a:rPr lang="en-US" altLang="ko-KR" sz="1000" dirty="0"/>
              <a:t>padding</a:t>
            </a:r>
            <a:r>
              <a:rPr lang="ko-KR" altLang="en-US" sz="1000" dirty="0"/>
              <a:t>을 값을 주면</a:t>
            </a:r>
            <a:r>
              <a:rPr lang="en-US" altLang="ko-KR" sz="1000" dirty="0"/>
              <a:t> </a:t>
            </a:r>
            <a:r>
              <a:rPr lang="ko-KR" altLang="en-US" sz="1000" dirty="0"/>
              <a:t>끝난다</a:t>
            </a:r>
            <a:r>
              <a:rPr lang="en-US" altLang="ko-KR" sz="1000" dirty="0"/>
              <a:t>.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75F9F77B-AEDF-E626-1E2D-A9C771E29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20" y="4465777"/>
            <a:ext cx="3219450" cy="1428750"/>
          </a:xfrm>
          <a:prstGeom prst="rect">
            <a:avLst/>
          </a:prstGeom>
        </p:spPr>
      </p:pic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EAB85D8B-B1F8-8634-9DA7-7E95302169F0}"/>
              </a:ext>
            </a:extLst>
          </p:cNvPr>
          <p:cNvCxnSpPr>
            <a:cxnSpLocks/>
          </p:cNvCxnSpPr>
          <p:nvPr/>
        </p:nvCxnSpPr>
        <p:spPr bwMode="auto">
          <a:xfrm>
            <a:off x="2228294" y="5584054"/>
            <a:ext cx="1192476" cy="772358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127B1CE-C002-7DDD-71BA-97CB068C8D81}"/>
              </a:ext>
            </a:extLst>
          </p:cNvPr>
          <p:cNvSpPr txBox="1"/>
          <p:nvPr/>
        </p:nvSpPr>
        <p:spPr>
          <a:xfrm>
            <a:off x="3420770" y="6233301"/>
            <a:ext cx="3070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0" dirty="0">
                <a:effectLst/>
                <a:latin typeface="Consolas" panose="020B0609020204030204" pitchFamily="49" charset="0"/>
              </a:rPr>
              <a:t>상하 </a:t>
            </a:r>
            <a:r>
              <a:rPr lang="ko-KR" altLang="en-US" sz="1000" dirty="0">
                <a:latin typeface="Consolas" panose="020B0609020204030204" pitchFamily="49" charset="0"/>
              </a:rPr>
              <a:t>패딩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을 </a:t>
            </a:r>
            <a:r>
              <a:rPr lang="en-US" altLang="ko-KR" sz="1000" dirty="0">
                <a:latin typeface="Consolas" panose="020B0609020204030204" pitchFamily="49" charset="0"/>
              </a:rPr>
              <a:t>30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px, 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좌우 패딩을 </a:t>
            </a:r>
            <a:r>
              <a:rPr lang="en-US" altLang="ko-KR" sz="1000" dirty="0">
                <a:latin typeface="Consolas" panose="020B0609020204030204" pitchFamily="49" charset="0"/>
              </a:rPr>
              <a:t>10%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로 설정</a:t>
            </a:r>
          </a:p>
        </p:txBody>
      </p:sp>
    </p:spTree>
    <p:extLst>
      <p:ext uri="{BB962C8B-B14F-4D97-AF65-F5344CB8AC3E}">
        <p14:creationId xmlns:p14="http://schemas.microsoft.com/office/powerpoint/2010/main" val="16751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36444-96D3-3E9E-92C1-1FEAA149B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C2BB9F-525C-8BA0-F73F-B1E1E76FC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998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096B54-C16A-7C1E-51E0-0E997ACD7DA6}"/>
              </a:ext>
            </a:extLst>
          </p:cNvPr>
          <p:cNvSpPr txBox="1"/>
          <p:nvPr/>
        </p:nvSpPr>
        <p:spPr>
          <a:xfrm>
            <a:off x="460947" y="1274468"/>
            <a:ext cx="51864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위 네비게이션 레이아웃을 만들어 보세요</a:t>
            </a:r>
            <a:r>
              <a:rPr lang="en-US" altLang="ko-KR" sz="1000" dirty="0"/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*</a:t>
            </a:r>
            <a:r>
              <a:rPr lang="en-US" altLang="ko-KR" sz="1000" dirty="0"/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힌트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총 </a:t>
            </a:r>
            <a:r>
              <a:rPr lang="en-US" altLang="ko-KR" sz="1000" dirty="0"/>
              <a:t>Div </a:t>
            </a:r>
            <a:r>
              <a:rPr lang="ko-KR" altLang="en-US" sz="1000" dirty="0"/>
              <a:t>태그는 </a:t>
            </a:r>
            <a:r>
              <a:rPr lang="en-US" altLang="ko-KR" sz="1000" dirty="0"/>
              <a:t>7</a:t>
            </a:r>
            <a:r>
              <a:rPr lang="ko-KR" altLang="en-US" sz="1000" dirty="0"/>
              <a:t>개입니다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contact</a:t>
            </a:r>
            <a:r>
              <a:rPr lang="ko-KR" altLang="en-US" sz="1000" dirty="0"/>
              <a:t>는 버튼 태그를 이용할</a:t>
            </a:r>
            <a:r>
              <a:rPr lang="en-US" altLang="ko-KR" sz="1000" dirty="0"/>
              <a:t> </a:t>
            </a:r>
            <a:r>
              <a:rPr lang="ko-KR" altLang="en-US" sz="1000" dirty="0"/>
              <a:t>것</a:t>
            </a:r>
            <a:r>
              <a:rPr lang="en-US" altLang="ko-KR" sz="1000" dirty="0"/>
              <a:t>. (</a:t>
            </a:r>
            <a:r>
              <a:rPr lang="ko-KR" altLang="en-US" sz="1000" dirty="0"/>
              <a:t>즉</a:t>
            </a:r>
            <a:r>
              <a:rPr lang="en-US" altLang="ko-KR" sz="1000" dirty="0"/>
              <a:t>, div</a:t>
            </a:r>
            <a:r>
              <a:rPr lang="ko-KR" altLang="en-US" sz="1000" dirty="0"/>
              <a:t> 안에 </a:t>
            </a:r>
            <a:r>
              <a:rPr lang="en-US" altLang="ko-KR" sz="1000" dirty="0"/>
              <a:t>button</a:t>
            </a:r>
            <a:r>
              <a:rPr lang="ko-KR" altLang="en-US" sz="1000" dirty="0"/>
              <a:t>이 존재</a:t>
            </a:r>
            <a:r>
              <a:rPr lang="en-US" altLang="ko-KR" sz="1000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en-US" altLang="ko-KR" sz="1000" dirty="0"/>
              <a:t>Button</a:t>
            </a:r>
            <a:r>
              <a:rPr lang="ko-KR" altLang="en-US" sz="1000" dirty="0"/>
              <a:t>을 둥글게 만드는 방법은 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border-radius: 50px;</a:t>
            </a:r>
          </a:p>
          <a:p>
            <a:pPr marL="228600" indent="-228600">
              <a:buFontTx/>
              <a:buAutoNum type="arabicPeriod"/>
            </a:pPr>
            <a:r>
              <a:rPr lang="en-US" altLang="ko-KR" sz="1000" dirty="0"/>
              <a:t>Button</a:t>
            </a:r>
            <a:r>
              <a:rPr lang="ko-KR" altLang="en-US" sz="1000" dirty="0"/>
              <a:t> 기본 테두리 없애는 방법 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border: none;</a:t>
            </a:r>
          </a:p>
          <a:p>
            <a:pPr marL="228600" indent="-228600">
              <a:buFontTx/>
              <a:buAutoNum type="arabicPeriod"/>
            </a:pPr>
            <a:r>
              <a:rPr lang="en-US" altLang="ko-KR" sz="1000" dirty="0"/>
              <a:t>Button </a:t>
            </a:r>
            <a:r>
              <a:rPr lang="ko-KR" altLang="en-US" sz="1000" dirty="0"/>
              <a:t>배경색은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rgba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(0, 136, 169, 1);</a:t>
            </a:r>
            <a:endParaRPr lang="en-US" altLang="ko-KR" sz="1000" dirty="0"/>
          </a:p>
          <a:p>
            <a:pPr marL="228600" indent="-228600">
              <a:buFontTx/>
              <a:buAutoNum type="arabicPeriod"/>
            </a:pPr>
            <a:r>
              <a:rPr lang="en-US" altLang="ko-KR" sz="1000" b="0" dirty="0">
                <a:effectLst/>
                <a:latin typeface="Consolas" panose="020B0609020204030204" pitchFamily="49" charset="0"/>
              </a:rPr>
              <a:t>Container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 배경색은 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#24252A;</a:t>
            </a:r>
            <a:endParaRPr lang="en-US" altLang="ko-KR" sz="1000" dirty="0"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000" b="0" dirty="0">
                <a:effectLst/>
                <a:latin typeface="Consolas" panose="020B0609020204030204" pitchFamily="49" charset="0"/>
              </a:rPr>
              <a:t>li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태그에 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list-style: none;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을 </a:t>
            </a:r>
            <a:r>
              <a:rPr lang="ko-KR" altLang="en-US" sz="1000" b="0" dirty="0" err="1">
                <a:effectLst/>
                <a:latin typeface="Consolas" panose="020B0609020204030204" pitchFamily="49" charset="0"/>
              </a:rPr>
              <a:t>하시오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7731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574</TotalTime>
  <Words>230</Words>
  <Application>Microsoft Office PowerPoint</Application>
  <PresentationFormat>화면 슬라이드 쇼(4:3)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CEO</dc:creator>
  <cp:lastModifiedBy>CEO</cp:lastModifiedBy>
  <cp:revision>233</cp:revision>
  <dcterms:created xsi:type="dcterms:W3CDTF">2024-01-26T00:56:21Z</dcterms:created>
  <dcterms:modified xsi:type="dcterms:W3CDTF">2024-02-29T00:08:34Z</dcterms:modified>
</cp:coreProperties>
</file>