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7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9A327-6452-4580-976C-0CC9E813D81D}"/>
              </a:ext>
            </a:extLst>
          </p:cNvPr>
          <p:cNvSpPr txBox="1"/>
          <p:nvPr/>
        </p:nvSpPr>
        <p:spPr>
          <a:xfrm>
            <a:off x="649799" y="1947476"/>
            <a:ext cx="1258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화살표 의미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A74253-5F20-468D-A5F2-9F57737D12AD}"/>
              </a:ext>
            </a:extLst>
          </p:cNvPr>
          <p:cNvGrpSpPr/>
          <p:nvPr/>
        </p:nvGrpSpPr>
        <p:grpSpPr>
          <a:xfrm>
            <a:off x="689362" y="2343885"/>
            <a:ext cx="2410499" cy="1313773"/>
            <a:chOff x="771524" y="1952437"/>
            <a:chExt cx="3213998" cy="175169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0CAA98E-CAC8-468E-970F-420B9EE9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2164893"/>
              <a:ext cx="1671345" cy="952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61C6B1F-802F-4771-A832-36A50C0A3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" y="2701009"/>
              <a:ext cx="1671345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248864D-37CB-46D8-BA8A-35664EA8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3227602"/>
              <a:ext cx="1671345" cy="1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868C12-EEF2-443E-9F13-0B5E5D1D6920}"/>
                </a:ext>
              </a:extLst>
            </p:cNvPr>
            <p:cNvSpPr txBox="1"/>
            <p:nvPr/>
          </p:nvSpPr>
          <p:spPr>
            <a:xfrm>
              <a:off x="2546666" y="1952437"/>
              <a:ext cx="82544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magin</a:t>
              </a:r>
              <a:endParaRPr lang="ko-KR" altLang="en-US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D4C98-603C-43EB-A9ED-444B464B3CB2}"/>
                </a:ext>
              </a:extLst>
            </p:cNvPr>
            <p:cNvSpPr txBox="1"/>
            <p:nvPr/>
          </p:nvSpPr>
          <p:spPr>
            <a:xfrm>
              <a:off x="2546666" y="2490510"/>
              <a:ext cx="100711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padding</a:t>
              </a:r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68E819-F3F6-4DD6-9B98-CB7BD3A8D492}"/>
                </a:ext>
              </a:extLst>
            </p:cNvPr>
            <p:cNvSpPr txBox="1"/>
            <p:nvPr/>
          </p:nvSpPr>
          <p:spPr>
            <a:xfrm>
              <a:off x="2546666" y="3027026"/>
              <a:ext cx="143885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width,height</a:t>
              </a:r>
              <a:endParaRPr lang="en-US" altLang="ko-KR" sz="1350" dirty="0"/>
            </a:p>
            <a:p>
              <a:endParaRPr lang="ko-KR" altLang="en-US" sz="135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BEBB56-5C3A-4351-8C4D-579D5443A104}"/>
              </a:ext>
            </a:extLst>
          </p:cNvPr>
          <p:cNvSpPr txBox="1"/>
          <p:nvPr/>
        </p:nvSpPr>
        <p:spPr>
          <a:xfrm>
            <a:off x="2900363" y="1107282"/>
            <a:ext cx="2844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문제 풀기 전 필독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B320-001E-4733-9D43-A90F051E034F}"/>
              </a:ext>
            </a:extLst>
          </p:cNvPr>
          <p:cNvSpPr txBox="1"/>
          <p:nvPr/>
        </p:nvSpPr>
        <p:spPr>
          <a:xfrm>
            <a:off x="649799" y="4513703"/>
            <a:ext cx="2797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/>
              <a:t>최대한 할 수 있는 만큼 도전하기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58D4F-EAE1-4008-A7AD-451F60250C41}"/>
              </a:ext>
            </a:extLst>
          </p:cNvPr>
          <p:cNvSpPr txBox="1"/>
          <p:nvPr/>
        </p:nvSpPr>
        <p:spPr>
          <a:xfrm>
            <a:off x="649800" y="4955992"/>
            <a:ext cx="43941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/>
              <a:t>파워포인트 화면과 실제 구현화면이 다소 다를 수 있음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C44275-BE72-9703-019B-D4F26C21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17" y="828981"/>
            <a:ext cx="1516325" cy="16722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6BF3EA-11F3-1DDB-3D5D-6941DF69B99F}"/>
              </a:ext>
            </a:extLst>
          </p:cNvPr>
          <p:cNvSpPr/>
          <p:nvPr/>
        </p:nvSpPr>
        <p:spPr>
          <a:xfrm>
            <a:off x="763057" y="3638653"/>
            <a:ext cx="1179814" cy="47864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3A684-C391-276F-4CAC-C40B3E9E64C5}"/>
              </a:ext>
            </a:extLst>
          </p:cNvPr>
          <p:cNvSpPr txBox="1"/>
          <p:nvPr/>
        </p:nvSpPr>
        <p:spPr>
          <a:xfrm>
            <a:off x="2020719" y="3680853"/>
            <a:ext cx="11739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Flex container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913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14ED5-68AB-75B9-8998-4A7C5C93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8C778B-C79C-83DE-6BBE-F1E0125A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277"/>
            <a:ext cx="9144000" cy="3975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A8099-6711-26B3-E322-DFBA2997CBCB}"/>
              </a:ext>
            </a:extLst>
          </p:cNvPr>
          <p:cNvSpPr txBox="1"/>
          <p:nvPr/>
        </p:nvSpPr>
        <p:spPr>
          <a:xfrm>
            <a:off x="591572" y="855932"/>
            <a:ext cx="13869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*</a:t>
            </a:r>
            <a:r>
              <a:rPr lang="ko-KR" altLang="en-US" sz="1350" dirty="0"/>
              <a:t>최종 구현 화면</a:t>
            </a:r>
          </a:p>
        </p:txBody>
      </p:sp>
    </p:spTree>
    <p:extLst>
      <p:ext uri="{BB962C8B-B14F-4D97-AF65-F5344CB8AC3E}">
        <p14:creationId xmlns:p14="http://schemas.microsoft.com/office/powerpoint/2010/main" val="199442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548564-8022-0AD1-0447-76AD61DEF84E}"/>
              </a:ext>
            </a:extLst>
          </p:cNvPr>
          <p:cNvSpPr/>
          <p:nvPr/>
        </p:nvSpPr>
        <p:spPr>
          <a:xfrm>
            <a:off x="115410" y="213064"/>
            <a:ext cx="8833281" cy="59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A05A13-EC4F-9722-BCBA-2C9727359B6A}"/>
              </a:ext>
            </a:extLst>
          </p:cNvPr>
          <p:cNvCxnSpPr>
            <a:cxnSpLocks/>
          </p:cNvCxnSpPr>
          <p:nvPr/>
        </p:nvCxnSpPr>
        <p:spPr>
          <a:xfrm>
            <a:off x="115410" y="6190873"/>
            <a:ext cx="883328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862014-0946-22CC-DC4D-8FA715B11C7E}"/>
              </a:ext>
            </a:extLst>
          </p:cNvPr>
          <p:cNvSpPr txBox="1"/>
          <p:nvPr/>
        </p:nvSpPr>
        <p:spPr>
          <a:xfrm>
            <a:off x="8320763" y="6190812"/>
            <a:ext cx="71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1900px</a:t>
            </a:r>
          </a:p>
          <a:p>
            <a:endParaRPr lang="ko-KR" altLang="en-US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9A6D5E-92CB-8E80-B8CA-91832358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9" y="440554"/>
            <a:ext cx="8839682" cy="45314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88760A-6246-C1BD-A384-BD57C4331196}"/>
              </a:ext>
            </a:extLst>
          </p:cNvPr>
          <p:cNvCxnSpPr>
            <a:cxnSpLocks/>
          </p:cNvCxnSpPr>
          <p:nvPr/>
        </p:nvCxnSpPr>
        <p:spPr>
          <a:xfrm>
            <a:off x="115410" y="213064"/>
            <a:ext cx="0" cy="59778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7109090-1FA4-B47C-E9D5-6CAA1F30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4" y="961584"/>
            <a:ext cx="2484521" cy="48832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73E0BC0-6D5F-39BD-F81F-4C24E986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89" y="961584"/>
            <a:ext cx="2484521" cy="48832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BA4BE9-FAD9-F033-CB57-6E259836B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09" y="961584"/>
            <a:ext cx="2484521" cy="488325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7968F56-6F17-4577-F0F9-A891EAFA8B4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28849" y="189301"/>
            <a:ext cx="1" cy="25125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B4D9EF-452C-F8C6-EE70-B39C518346D9}"/>
              </a:ext>
            </a:extLst>
          </p:cNvPr>
          <p:cNvCxnSpPr>
            <a:cxnSpLocks/>
          </p:cNvCxnSpPr>
          <p:nvPr/>
        </p:nvCxnSpPr>
        <p:spPr>
          <a:xfrm>
            <a:off x="4626638" y="5939589"/>
            <a:ext cx="1" cy="25125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1BD224-375A-757C-6BFF-B672473B990A}"/>
              </a:ext>
            </a:extLst>
          </p:cNvPr>
          <p:cNvSpPr txBox="1"/>
          <p:nvPr/>
        </p:nvSpPr>
        <p:spPr>
          <a:xfrm>
            <a:off x="4528849" y="197304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1640D-BCD3-F215-63E1-D409BC674873}"/>
              </a:ext>
            </a:extLst>
          </p:cNvPr>
          <p:cNvSpPr txBox="1"/>
          <p:nvPr/>
        </p:nvSpPr>
        <p:spPr>
          <a:xfrm>
            <a:off x="4588178" y="5955781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526EF9-2CB3-F38E-A29A-6376F3ED0D41}"/>
              </a:ext>
            </a:extLst>
          </p:cNvPr>
          <p:cNvCxnSpPr>
            <a:cxnSpLocks/>
          </p:cNvCxnSpPr>
          <p:nvPr/>
        </p:nvCxnSpPr>
        <p:spPr>
          <a:xfrm>
            <a:off x="4521205" y="440554"/>
            <a:ext cx="0" cy="21841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764EC7-0B91-B41F-497B-1BDCE7BE4AA8}"/>
              </a:ext>
            </a:extLst>
          </p:cNvPr>
          <p:cNvCxnSpPr>
            <a:cxnSpLocks/>
          </p:cNvCxnSpPr>
          <p:nvPr/>
        </p:nvCxnSpPr>
        <p:spPr>
          <a:xfrm>
            <a:off x="4528847" y="691807"/>
            <a:ext cx="0" cy="20189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D1B4FB8-BDE4-2363-BA20-61A34C321229}"/>
              </a:ext>
            </a:extLst>
          </p:cNvPr>
          <p:cNvSpPr txBox="1"/>
          <p:nvPr/>
        </p:nvSpPr>
        <p:spPr>
          <a:xfrm>
            <a:off x="4052244" y="393090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A0CFD6-37F7-5A56-A79F-E58A22F92B33}"/>
              </a:ext>
            </a:extLst>
          </p:cNvPr>
          <p:cNvSpPr txBox="1"/>
          <p:nvPr/>
        </p:nvSpPr>
        <p:spPr>
          <a:xfrm>
            <a:off x="4045891" y="632578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4EBBFD8-98DF-38E5-FF29-948FBB449A6A}"/>
              </a:ext>
            </a:extLst>
          </p:cNvPr>
          <p:cNvCxnSpPr>
            <a:cxnSpLocks/>
          </p:cNvCxnSpPr>
          <p:nvPr/>
        </p:nvCxnSpPr>
        <p:spPr bwMode="auto">
          <a:xfrm>
            <a:off x="4735503" y="663072"/>
            <a:ext cx="323855" cy="49747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F4D14D-FDD9-80C2-6FA2-57DBC8D7F444}"/>
              </a:ext>
            </a:extLst>
          </p:cNvPr>
          <p:cNvSpPr txBox="1"/>
          <p:nvPr/>
        </p:nvSpPr>
        <p:spPr>
          <a:xfrm>
            <a:off x="5021359" y="599736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text-align: center;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970082-FB7A-0CE3-D992-C4DC4FFCB426}"/>
              </a:ext>
            </a:extLst>
          </p:cNvPr>
          <p:cNvSpPr/>
          <p:nvPr/>
        </p:nvSpPr>
        <p:spPr>
          <a:xfrm>
            <a:off x="178469" y="886459"/>
            <a:ext cx="8770222" cy="506962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6638E-601F-D218-79EC-E15393E67ECE}"/>
              </a:ext>
            </a:extLst>
          </p:cNvPr>
          <p:cNvSpPr txBox="1"/>
          <p:nvPr/>
        </p:nvSpPr>
        <p:spPr>
          <a:xfrm>
            <a:off x="62937" y="84890"/>
            <a:ext cx="62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700px</a:t>
            </a:r>
          </a:p>
          <a:p>
            <a:endParaRPr lang="ko-KR" altLang="en-US" sz="14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9813525-CE4B-432E-BBE9-E14FC716CCFB}"/>
              </a:ext>
            </a:extLst>
          </p:cNvPr>
          <p:cNvCxnSpPr>
            <a:cxnSpLocks/>
          </p:cNvCxnSpPr>
          <p:nvPr/>
        </p:nvCxnSpPr>
        <p:spPr>
          <a:xfrm>
            <a:off x="178468" y="3395374"/>
            <a:ext cx="323682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5EF2309-181E-A6AA-3C2E-E8032B37D112}"/>
              </a:ext>
            </a:extLst>
          </p:cNvPr>
          <p:cNvCxnSpPr>
            <a:cxnSpLocks/>
          </p:cNvCxnSpPr>
          <p:nvPr/>
        </p:nvCxnSpPr>
        <p:spPr>
          <a:xfrm>
            <a:off x="8584707" y="3387538"/>
            <a:ext cx="363984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BDB95D-52EB-A039-EEE6-5CD2968FF8AF}"/>
              </a:ext>
            </a:extLst>
          </p:cNvPr>
          <p:cNvSpPr txBox="1"/>
          <p:nvPr/>
        </p:nvSpPr>
        <p:spPr>
          <a:xfrm>
            <a:off x="94741" y="3403210"/>
            <a:ext cx="56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100px</a:t>
            </a:r>
          </a:p>
          <a:p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B10045-BF4F-F203-FC6F-7E77689764DB}"/>
              </a:ext>
            </a:extLst>
          </p:cNvPr>
          <p:cNvSpPr txBox="1"/>
          <p:nvPr/>
        </p:nvSpPr>
        <p:spPr>
          <a:xfrm>
            <a:off x="8519326" y="3139542"/>
            <a:ext cx="56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100px</a:t>
            </a:r>
          </a:p>
          <a:p>
            <a:endParaRPr lang="ko-KR" altLang="en-US" sz="12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8028DF9-6B3F-61DA-76C3-D07EE18673B9}"/>
              </a:ext>
            </a:extLst>
          </p:cNvPr>
          <p:cNvCxnSpPr>
            <a:cxnSpLocks/>
          </p:cNvCxnSpPr>
          <p:nvPr/>
        </p:nvCxnSpPr>
        <p:spPr>
          <a:xfrm>
            <a:off x="2991774" y="3313607"/>
            <a:ext cx="3658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48C9E22-431B-8C25-F688-2B20A688501D}"/>
              </a:ext>
            </a:extLst>
          </p:cNvPr>
          <p:cNvCxnSpPr>
            <a:cxnSpLocks/>
          </p:cNvCxnSpPr>
          <p:nvPr/>
        </p:nvCxnSpPr>
        <p:spPr>
          <a:xfrm>
            <a:off x="5683188" y="3343956"/>
            <a:ext cx="3658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6CA0A7-F7D3-B1F2-E2F9-C10849BEEAE4}"/>
              </a:ext>
            </a:extLst>
          </p:cNvPr>
          <p:cNvSpPr txBox="1"/>
          <p:nvPr/>
        </p:nvSpPr>
        <p:spPr>
          <a:xfrm>
            <a:off x="2929173" y="3056858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B134A9-257F-3ECA-48EA-37559DD4D687}"/>
              </a:ext>
            </a:extLst>
          </p:cNvPr>
          <p:cNvSpPr txBox="1"/>
          <p:nvPr/>
        </p:nvSpPr>
        <p:spPr>
          <a:xfrm>
            <a:off x="5623026" y="3056858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ECAE0B7-E61B-94E3-28CA-478EEBEB7DB4}"/>
              </a:ext>
            </a:extLst>
          </p:cNvPr>
          <p:cNvCxnSpPr>
            <a:cxnSpLocks/>
          </p:cNvCxnSpPr>
          <p:nvPr/>
        </p:nvCxnSpPr>
        <p:spPr>
          <a:xfrm>
            <a:off x="1849514" y="5736858"/>
            <a:ext cx="0" cy="2192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ECE68D-089D-F301-1DEB-1549AAF780C5}"/>
              </a:ext>
            </a:extLst>
          </p:cNvPr>
          <p:cNvSpPr txBox="1"/>
          <p:nvPr/>
        </p:nvSpPr>
        <p:spPr>
          <a:xfrm>
            <a:off x="383387" y="3139543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C6229C2-AFDA-DE7F-DAAD-5500F5465768}"/>
              </a:ext>
            </a:extLst>
          </p:cNvPr>
          <p:cNvCxnSpPr>
            <a:cxnSpLocks/>
          </p:cNvCxnSpPr>
          <p:nvPr/>
        </p:nvCxnSpPr>
        <p:spPr>
          <a:xfrm>
            <a:off x="1866934" y="845957"/>
            <a:ext cx="0" cy="2192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777D7C9-BF0C-47ED-337A-DC2FA50706A5}"/>
              </a:ext>
            </a:extLst>
          </p:cNvPr>
          <p:cNvCxnSpPr>
            <a:cxnSpLocks/>
          </p:cNvCxnSpPr>
          <p:nvPr/>
        </p:nvCxnSpPr>
        <p:spPr>
          <a:xfrm>
            <a:off x="411352" y="3387935"/>
            <a:ext cx="279899" cy="73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6C05A3E-ED80-B000-6666-ADB8DFD9A134}"/>
              </a:ext>
            </a:extLst>
          </p:cNvPr>
          <p:cNvCxnSpPr>
            <a:cxnSpLocks/>
          </p:cNvCxnSpPr>
          <p:nvPr/>
        </p:nvCxnSpPr>
        <p:spPr>
          <a:xfrm>
            <a:off x="8352205" y="3380112"/>
            <a:ext cx="279899" cy="73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6610684-CEA4-084E-2E91-BE4C0EEE9238}"/>
              </a:ext>
            </a:extLst>
          </p:cNvPr>
          <p:cNvCxnSpPr>
            <a:cxnSpLocks/>
          </p:cNvCxnSpPr>
          <p:nvPr/>
        </p:nvCxnSpPr>
        <p:spPr>
          <a:xfrm flipV="1">
            <a:off x="7220269" y="5736858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4CD9748-F8B9-DEE9-1741-F3410C7EF1D9}"/>
              </a:ext>
            </a:extLst>
          </p:cNvPr>
          <p:cNvCxnSpPr>
            <a:cxnSpLocks/>
          </p:cNvCxnSpPr>
          <p:nvPr/>
        </p:nvCxnSpPr>
        <p:spPr>
          <a:xfrm flipV="1">
            <a:off x="4538403" y="5721691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966F5F3-364D-317C-EB74-FEF8781BBFEC}"/>
              </a:ext>
            </a:extLst>
          </p:cNvPr>
          <p:cNvCxnSpPr>
            <a:cxnSpLocks/>
          </p:cNvCxnSpPr>
          <p:nvPr/>
        </p:nvCxnSpPr>
        <p:spPr>
          <a:xfrm flipV="1">
            <a:off x="4521205" y="859853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542C118-BCC5-77C0-6729-47A4A5AA6041}"/>
              </a:ext>
            </a:extLst>
          </p:cNvPr>
          <p:cNvCxnSpPr>
            <a:cxnSpLocks/>
          </p:cNvCxnSpPr>
          <p:nvPr/>
        </p:nvCxnSpPr>
        <p:spPr>
          <a:xfrm flipV="1">
            <a:off x="7220269" y="854755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4DA6A4-F781-86C4-8040-4441708AAF35}"/>
              </a:ext>
            </a:extLst>
          </p:cNvPr>
          <p:cNvSpPr txBox="1"/>
          <p:nvPr/>
        </p:nvSpPr>
        <p:spPr>
          <a:xfrm>
            <a:off x="1832771" y="5689266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D76A37-C53E-1B26-9CD3-D3EF80BD437B}"/>
              </a:ext>
            </a:extLst>
          </p:cNvPr>
          <p:cNvSpPr txBox="1"/>
          <p:nvPr/>
        </p:nvSpPr>
        <p:spPr>
          <a:xfrm>
            <a:off x="1849514" y="865646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D2B911-9620-A8D3-3C41-A22DE31C60E1}"/>
              </a:ext>
            </a:extLst>
          </p:cNvPr>
          <p:cNvSpPr txBox="1"/>
          <p:nvPr/>
        </p:nvSpPr>
        <p:spPr>
          <a:xfrm>
            <a:off x="4469183" y="866756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0529EC-A284-1241-0BC9-966C675CC16F}"/>
              </a:ext>
            </a:extLst>
          </p:cNvPr>
          <p:cNvSpPr txBox="1"/>
          <p:nvPr/>
        </p:nvSpPr>
        <p:spPr>
          <a:xfrm>
            <a:off x="7184089" y="877940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B5AD7-4542-6B35-5BF5-ABD037C08238}"/>
              </a:ext>
            </a:extLst>
          </p:cNvPr>
          <p:cNvSpPr txBox="1"/>
          <p:nvPr/>
        </p:nvSpPr>
        <p:spPr>
          <a:xfrm>
            <a:off x="8175995" y="3113123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B8B7E1-5C09-A53F-8075-97C72EC465BF}"/>
              </a:ext>
            </a:extLst>
          </p:cNvPr>
          <p:cNvSpPr txBox="1"/>
          <p:nvPr/>
        </p:nvSpPr>
        <p:spPr>
          <a:xfrm>
            <a:off x="4077421" y="5653945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E78C29-EFFA-BB03-9D56-3B46E1D4C781}"/>
              </a:ext>
            </a:extLst>
          </p:cNvPr>
          <p:cNvSpPr txBox="1"/>
          <p:nvPr/>
        </p:nvSpPr>
        <p:spPr>
          <a:xfrm>
            <a:off x="6788659" y="5675610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5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740E-A92C-802C-0240-BBA286DC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B5108FA8-03DF-7025-742C-D3311B15D2F2}"/>
              </a:ext>
            </a:extLst>
          </p:cNvPr>
          <p:cNvGrpSpPr/>
          <p:nvPr/>
        </p:nvGrpSpPr>
        <p:grpSpPr>
          <a:xfrm>
            <a:off x="154109" y="305516"/>
            <a:ext cx="8923983" cy="6384360"/>
            <a:chOff x="154109" y="305516"/>
            <a:chExt cx="8923983" cy="63843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EA82A00-AF8D-BAF7-422F-44648F9F8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441" y="927695"/>
              <a:ext cx="3716507" cy="48832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511D81-3277-69F6-E7E3-5E71717398A1}"/>
                </a:ext>
              </a:extLst>
            </p:cNvPr>
            <p:cNvSpPr txBox="1"/>
            <p:nvPr/>
          </p:nvSpPr>
          <p:spPr>
            <a:xfrm>
              <a:off x="653715" y="305516"/>
              <a:ext cx="190629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>
                  <a:solidFill>
                    <a:srgbClr val="FF0000"/>
                  </a:solidFill>
                </a:rPr>
                <a:t>*</a:t>
              </a:r>
              <a:r>
                <a:rPr lang="ko-KR" altLang="en-US" sz="1350" dirty="0"/>
                <a:t>아이템 레이아웃 설명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600490E-1136-6389-2C9C-4D94D69D3129}"/>
                </a:ext>
              </a:extLst>
            </p:cNvPr>
            <p:cNvCxnSpPr>
              <a:cxnSpLocks/>
            </p:cNvCxnSpPr>
            <p:nvPr/>
          </p:nvCxnSpPr>
          <p:spPr>
            <a:xfrm>
              <a:off x="2481441" y="3369321"/>
              <a:ext cx="279899" cy="739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8098F6C-AFF4-3B52-0DD9-2A9B5A44CB13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V="1">
              <a:off x="4339695" y="927695"/>
              <a:ext cx="0" cy="22913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63D8C24-10A5-B4BA-85A8-C6DDF12D7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534" y="5581813"/>
              <a:ext cx="0" cy="22913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8BD29FE-A2CF-7A68-AB6A-D25858E337A7}"/>
                </a:ext>
              </a:extLst>
            </p:cNvPr>
            <p:cNvCxnSpPr>
              <a:cxnSpLocks/>
            </p:cNvCxnSpPr>
            <p:nvPr/>
          </p:nvCxnSpPr>
          <p:spPr>
            <a:xfrm>
              <a:off x="5872712" y="3361926"/>
              <a:ext cx="279899" cy="739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E44124-B55A-D311-185A-1D62314EA0DB}"/>
                </a:ext>
              </a:extLst>
            </p:cNvPr>
            <p:cNvSpPr txBox="1"/>
            <p:nvPr/>
          </p:nvSpPr>
          <p:spPr>
            <a:xfrm>
              <a:off x="4092453" y="681788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2198F1-66FE-8C25-A99B-3329A05F4DF5}"/>
                </a:ext>
              </a:extLst>
            </p:cNvPr>
            <p:cNvSpPr txBox="1"/>
            <p:nvPr/>
          </p:nvSpPr>
          <p:spPr>
            <a:xfrm>
              <a:off x="5880069" y="3124831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C1EFC5-2DD1-BA44-93A1-6A3CF15AFC38}"/>
                </a:ext>
              </a:extLst>
            </p:cNvPr>
            <p:cNvSpPr txBox="1"/>
            <p:nvPr/>
          </p:nvSpPr>
          <p:spPr>
            <a:xfrm>
              <a:off x="2318459" y="3102578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444263-9FC3-1667-D3DA-E3CE574B5F5A}"/>
                </a:ext>
              </a:extLst>
            </p:cNvPr>
            <p:cNvSpPr txBox="1"/>
            <p:nvPr/>
          </p:nvSpPr>
          <p:spPr>
            <a:xfrm>
              <a:off x="4092453" y="5784195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63232633-C540-E57A-26FA-B6AA2F936A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2611" y="1794911"/>
              <a:ext cx="631263" cy="43658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4135D2-5BC2-77A9-EF80-B795CDFBE4F9}"/>
                </a:ext>
              </a:extLst>
            </p:cNvPr>
            <p:cNvSpPr txBox="1"/>
            <p:nvPr/>
          </p:nvSpPr>
          <p:spPr>
            <a:xfrm>
              <a:off x="6783874" y="1671800"/>
              <a:ext cx="229421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/* box-shadow : </a:t>
              </a:r>
              <a:r>
                <a:rPr lang="ko-KR" altLang="en-US" sz="1000" b="0" dirty="0">
                  <a:effectLst/>
                  <a:latin typeface="Consolas" panose="020B0609020204030204" pitchFamily="49" charset="0"/>
                </a:rPr>
                <a:t>그림자 효과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*/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box-shadow: 2px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2px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2px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#bbb;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border: 1px solid #bbb;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background-color: #fff;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5D4A3D9-DA8D-FE44-76C9-94492DD8D7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2639" y="781235"/>
              <a:ext cx="714140" cy="34199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07BA4D-6EEF-46CD-3B80-E016D9E48C9D}"/>
                </a:ext>
              </a:extLst>
            </p:cNvPr>
            <p:cNvSpPr txBox="1"/>
            <p:nvPr/>
          </p:nvSpPr>
          <p:spPr>
            <a:xfrm>
              <a:off x="6445190" y="511326"/>
              <a:ext cx="1736373" cy="1015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background-color: red;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color: #fff;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text-align: center;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padding: 5px;</a:t>
              </a:r>
            </a:p>
            <a:p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*h2</a:t>
              </a:r>
              <a:r>
                <a:rPr lang="ko-KR" altLang="en-US" sz="1000" dirty="0">
                  <a:latin typeface="Consolas" panose="020B0609020204030204" pitchFamily="49" charset="0"/>
                </a:rPr>
                <a:t>태그로 할 것</a:t>
              </a:r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BB2CAD-6494-0178-9213-36D80F15C464}"/>
                </a:ext>
              </a:extLst>
            </p:cNvPr>
            <p:cNvSpPr/>
            <p:nvPr/>
          </p:nvSpPr>
          <p:spPr>
            <a:xfrm>
              <a:off x="3804113" y="1280488"/>
              <a:ext cx="1105924" cy="44245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4E26016-1884-50FE-43C6-33E3D75E4A87}"/>
                </a:ext>
              </a:extLst>
            </p:cNvPr>
            <p:cNvCxnSpPr>
              <a:cxnSpLocks/>
              <a:stCxn id="33" idx="3"/>
              <a:endCxn id="44" idx="0"/>
            </p:cNvCxnSpPr>
            <p:nvPr/>
          </p:nvCxnSpPr>
          <p:spPr bwMode="auto">
            <a:xfrm>
              <a:off x="4910037" y="3492771"/>
              <a:ext cx="2679299" cy="1658155"/>
            </a:xfrm>
            <a:prstGeom prst="bentConnector2">
              <a:avLst/>
            </a:prstGeom>
            <a:ln w="22225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BFBA31-280E-11BF-CD1B-9FDD487E99C8}"/>
                </a:ext>
              </a:extLst>
            </p:cNvPr>
            <p:cNvSpPr txBox="1"/>
            <p:nvPr/>
          </p:nvSpPr>
          <p:spPr>
            <a:xfrm>
              <a:off x="6685883" y="5150926"/>
              <a:ext cx="1806905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display: flex;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flex-direction: column;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align-items: center;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text-align: center;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margin: 5px;</a:t>
              </a:r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5BD30113-6EF3-83FB-A602-982095DF2DFC}"/>
                </a:ext>
              </a:extLst>
            </p:cNvPr>
            <p:cNvCxnSpPr>
              <a:cxnSpLocks/>
              <a:endCxn id="49" idx="3"/>
            </p:cNvCxnSpPr>
            <p:nvPr/>
          </p:nvCxnSpPr>
          <p:spPr bwMode="auto">
            <a:xfrm rot="10800000">
              <a:off x="2172611" y="1946185"/>
              <a:ext cx="2005271" cy="661719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A27940-56A8-5133-027D-2BBA53CA0139}"/>
                </a:ext>
              </a:extLst>
            </p:cNvPr>
            <p:cNvSpPr txBox="1"/>
            <p:nvPr/>
          </p:nvSpPr>
          <p:spPr>
            <a:xfrm>
              <a:off x="154109" y="1284464"/>
              <a:ext cx="201850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Tasty Dish01</a:t>
              </a:r>
              <a:r>
                <a:rPr lang="ko-KR" altLang="en-US" sz="1000" dirty="0">
                  <a:latin typeface="Consolas" panose="020B0609020204030204" pitchFamily="49" charset="0"/>
                </a:rPr>
                <a:t>은 </a:t>
              </a:r>
              <a:r>
                <a:rPr lang="en-US" altLang="ko-KR" sz="1000" dirty="0">
                  <a:latin typeface="Consolas" panose="020B0609020204030204" pitchFamily="49" charset="0"/>
                </a:rPr>
                <a:t>h3</a:t>
              </a:r>
              <a:r>
                <a:rPr lang="ko-KR" altLang="en-US" sz="1000" dirty="0">
                  <a:latin typeface="Consolas" panose="020B0609020204030204" pitchFamily="49" charset="0"/>
                </a:rPr>
                <a:t>태그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10$</a:t>
              </a:r>
              <a:r>
                <a:rPr lang="ko-KR" altLang="en-US" sz="1000" b="0" dirty="0">
                  <a:effectLst/>
                  <a:latin typeface="Consolas" panose="020B0609020204030204" pitchFamily="49" charset="0"/>
                </a:rPr>
                <a:t>는 </a:t>
              </a:r>
              <a:r>
                <a:rPr lang="en-US" altLang="ko-KR" sz="1000" dirty="0">
                  <a:latin typeface="Consolas" panose="020B0609020204030204" pitchFamily="49" charset="0"/>
                </a:rPr>
                <a:t>h4</a:t>
              </a:r>
              <a:r>
                <a:rPr lang="ko-KR" altLang="en-US" sz="1000" dirty="0">
                  <a:latin typeface="Consolas" panose="020B0609020204030204" pitchFamily="49" charset="0"/>
                </a:rPr>
                <a:t>태그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&lt;div&gt;</a:t>
              </a: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    &lt;h3&gt;Tasty Dish 03&lt;/h3&gt;</a:t>
              </a: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    &lt;h4&gt;10$&lt;/h4&gt;</a:t>
              </a: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&lt;/div&gt;</a:t>
              </a: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EA4B6B09-5BFD-9CA7-179E-F15C663E5209}"/>
                </a:ext>
              </a:extLst>
            </p:cNvPr>
            <p:cNvCxnSpPr>
              <a:cxnSpLocks/>
              <a:endCxn id="56" idx="0"/>
            </p:cNvCxnSpPr>
            <p:nvPr/>
          </p:nvCxnSpPr>
          <p:spPr bwMode="auto">
            <a:xfrm rot="10800000" flipV="1">
              <a:off x="1769336" y="3007829"/>
              <a:ext cx="2453968" cy="1127501"/>
            </a:xfrm>
            <a:prstGeom prst="bentConnector2">
              <a:avLst/>
            </a:prstGeom>
            <a:ln w="22225">
              <a:solidFill>
                <a:srgbClr val="7030A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A5D479-355B-AF05-ACEF-4E112D6FF4A4}"/>
                </a:ext>
              </a:extLst>
            </p:cNvPr>
            <p:cNvSpPr txBox="1"/>
            <p:nvPr/>
          </p:nvSpPr>
          <p:spPr>
            <a:xfrm>
              <a:off x="170180" y="4135331"/>
              <a:ext cx="3198311" cy="255454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&lt;div class="image"&gt;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img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="images/breakfast3.jpg" /&gt;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&lt;/div&gt;</a:t>
              </a: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.image {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width: 150px;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height: 150px;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.image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img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width: 100%;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height: 100%;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/* object-fit: cover : </a:t>
              </a:r>
              <a:r>
                <a:rPr lang="ko-KR" altLang="en-US" sz="1000" b="0" dirty="0">
                  <a:effectLst/>
                  <a:latin typeface="Consolas" panose="020B0609020204030204" pitchFamily="49" charset="0"/>
                </a:rPr>
                <a:t>이미지 선명하게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*/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object-fit: cover;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ko-KR" sz="1000" dirty="0">
                <a:latin typeface="Consolas" panose="020B0609020204030204" pitchFamily="49" charset="0"/>
              </a:endParaRP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2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627</TotalTime>
  <Words>231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278</cp:revision>
  <dcterms:created xsi:type="dcterms:W3CDTF">2024-01-26T00:56:21Z</dcterms:created>
  <dcterms:modified xsi:type="dcterms:W3CDTF">2024-02-29T01:48:57Z</dcterms:modified>
</cp:coreProperties>
</file>