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2024-02-08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2024-02-08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2024-02-08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2024-02-08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2024-02-08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2024-02-08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2024-02-08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2024-02-08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2024-02-08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2024-02-08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2024-02-08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2024-02-08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06B7D77-DA43-7F7A-A1CE-02F5B014D089}"/>
              </a:ext>
            </a:extLst>
          </p:cNvPr>
          <p:cNvSpPr/>
          <p:nvPr/>
        </p:nvSpPr>
        <p:spPr>
          <a:xfrm rot="16200000" flipV="1">
            <a:off x="1160968" y="2684034"/>
            <a:ext cx="3012998" cy="5334933"/>
          </a:xfrm>
          <a:prstGeom prst="triangle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5098C3-B987-471D-936B-3DCC7B7B72BC}"/>
              </a:ext>
            </a:extLst>
          </p:cNvPr>
          <p:cNvGrpSpPr/>
          <p:nvPr/>
        </p:nvGrpSpPr>
        <p:grpSpPr>
          <a:xfrm>
            <a:off x="7535484" y="0"/>
            <a:ext cx="1608516" cy="1221600"/>
            <a:chOff x="7515046" y="206706"/>
            <a:chExt cx="2283512" cy="1642331"/>
          </a:xfrm>
        </p:grpSpPr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34979C2-6998-108D-D4B7-531BA6CF75D2}"/>
                </a:ext>
              </a:extLst>
            </p:cNvPr>
            <p:cNvSpPr/>
            <p:nvPr/>
          </p:nvSpPr>
          <p:spPr>
            <a:xfrm>
              <a:off x="7515046" y="206706"/>
              <a:ext cx="1508981" cy="1085278"/>
            </a:xfrm>
            <a:prstGeom prst="rtTriangle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02019CAC-7438-FBEE-3528-A4A62F701E0E}"/>
                </a:ext>
              </a:extLst>
            </p:cNvPr>
            <p:cNvSpPr/>
            <p:nvPr/>
          </p:nvSpPr>
          <p:spPr>
            <a:xfrm>
              <a:off x="9024027" y="1291984"/>
              <a:ext cx="774531" cy="557053"/>
            </a:xfrm>
            <a:prstGeom prst="rtTriangle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7C7B1EF7-E32C-17E1-3AB9-F16E5BB08B0E}"/>
                </a:ext>
              </a:extLst>
            </p:cNvPr>
            <p:cNvSpPr/>
            <p:nvPr/>
          </p:nvSpPr>
          <p:spPr>
            <a:xfrm>
              <a:off x="9007012" y="734932"/>
              <a:ext cx="774531" cy="557053"/>
            </a:xfrm>
            <a:prstGeom prst="rtTriangle">
              <a:avLst/>
            </a:prstGeom>
            <a:solidFill>
              <a:srgbClr val="0070C0">
                <a:alpha val="3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779">
                <a:defRPr/>
              </a:pPr>
              <a:endParaRPr lang="ko-KR" altLang="en-US" sz="1350" kern="0" dirty="0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AF53D9F-F684-9435-0A76-80EFBA11741F}"/>
              </a:ext>
            </a:extLst>
          </p:cNvPr>
          <p:cNvSpPr txBox="1"/>
          <p:nvPr/>
        </p:nvSpPr>
        <p:spPr>
          <a:xfrm>
            <a:off x="791300" y="322505"/>
            <a:ext cx="41120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</a:t>
            </a:r>
            <a:r>
              <a:rPr lang="en-US" altLang="ko-KR" sz="450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OMEWORK</a:t>
            </a:r>
            <a:endParaRPr lang="ko-KR" altLang="en-US" sz="4500" dirty="0">
              <a:solidFill>
                <a:srgbClr val="0020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F6BE88-D603-928B-67F9-5957C9FC86E3}"/>
              </a:ext>
            </a:extLst>
          </p:cNvPr>
          <p:cNvSpPr/>
          <p:nvPr/>
        </p:nvSpPr>
        <p:spPr>
          <a:xfrm>
            <a:off x="2692866" y="1518407"/>
            <a:ext cx="3959604" cy="35317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D10B1F-301D-F961-BD8F-AAA8573243B9}"/>
              </a:ext>
            </a:extLst>
          </p:cNvPr>
          <p:cNvSpPr/>
          <p:nvPr/>
        </p:nvSpPr>
        <p:spPr>
          <a:xfrm>
            <a:off x="2986481" y="1753299"/>
            <a:ext cx="3322040" cy="2838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A70851-7051-21BE-98FC-125465F3A5FA}"/>
              </a:ext>
            </a:extLst>
          </p:cNvPr>
          <p:cNvSpPr/>
          <p:nvPr/>
        </p:nvSpPr>
        <p:spPr>
          <a:xfrm>
            <a:off x="2986481" y="2189573"/>
            <a:ext cx="3322040" cy="2838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2E08CB-2640-AB02-DCA1-DAFE1DF04CE0}"/>
              </a:ext>
            </a:extLst>
          </p:cNvPr>
          <p:cNvSpPr/>
          <p:nvPr/>
        </p:nvSpPr>
        <p:spPr>
          <a:xfrm>
            <a:off x="2986481" y="2657213"/>
            <a:ext cx="3322040" cy="2838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99039-63A6-05E3-B35E-BC3B05607816}"/>
              </a:ext>
            </a:extLst>
          </p:cNvPr>
          <p:cNvSpPr txBox="1"/>
          <p:nvPr/>
        </p:nvSpPr>
        <p:spPr>
          <a:xfrm>
            <a:off x="2959547" y="2633347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메뉴를 선택하세요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30BE42EE-EC10-A164-F89D-297E95C7F387}"/>
              </a:ext>
            </a:extLst>
          </p:cNvPr>
          <p:cNvSpPr/>
          <p:nvPr/>
        </p:nvSpPr>
        <p:spPr>
          <a:xfrm rot="13456089">
            <a:off x="5984016" y="2647182"/>
            <a:ext cx="214988" cy="218168"/>
          </a:xfrm>
          <a:prstGeom prst="halfFrame">
            <a:avLst>
              <a:gd name="adj1" fmla="val 17563"/>
              <a:gd name="adj2" fmla="val 1588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4B93CCF-0006-3932-1D16-2F1A8CF9C260}"/>
              </a:ext>
            </a:extLst>
          </p:cNvPr>
          <p:cNvGrpSpPr/>
          <p:nvPr/>
        </p:nvGrpSpPr>
        <p:grpSpPr>
          <a:xfrm>
            <a:off x="2908061" y="3121039"/>
            <a:ext cx="3478880" cy="382539"/>
            <a:chOff x="2986481" y="3208378"/>
            <a:chExt cx="3478880" cy="38253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F6DD7FA-30BE-D94F-DE8B-E9B17D1C854B}"/>
                </a:ext>
              </a:extLst>
            </p:cNvPr>
            <p:cNvSpPr/>
            <p:nvPr/>
          </p:nvSpPr>
          <p:spPr>
            <a:xfrm>
              <a:off x="2986481" y="3347644"/>
              <a:ext cx="176169" cy="1489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9E0B2DC-ED9C-5339-4B56-982CBFD9336C}"/>
                </a:ext>
              </a:extLst>
            </p:cNvPr>
            <p:cNvSpPr/>
            <p:nvPr/>
          </p:nvSpPr>
          <p:spPr>
            <a:xfrm>
              <a:off x="4367622" y="3347644"/>
              <a:ext cx="176169" cy="148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B0BCA41-1A10-6868-CE40-96D480F18CF3}"/>
                </a:ext>
              </a:extLst>
            </p:cNvPr>
            <p:cNvSpPr/>
            <p:nvPr/>
          </p:nvSpPr>
          <p:spPr>
            <a:xfrm>
              <a:off x="5601568" y="3345984"/>
              <a:ext cx="176169" cy="148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4FA701-EF17-C8AC-6B6B-4AE441769D46}"/>
                </a:ext>
              </a:extLst>
            </p:cNvPr>
            <p:cNvSpPr txBox="1"/>
            <p:nvPr/>
          </p:nvSpPr>
          <p:spPr>
            <a:xfrm>
              <a:off x="3210577" y="3221585"/>
              <a:ext cx="67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</a:t>
              </a:r>
              <a:r>
                <a:rPr lang="ko-KR" altLang="en-US" dirty="0"/>
                <a:t> </a:t>
              </a:r>
              <a:r>
                <a:rPr lang="en-US" altLang="ko-KR" dirty="0"/>
                <a:t>size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E7E02E-FD43-B745-14E6-7C0F6AFD5D0C}"/>
                </a:ext>
              </a:extLst>
            </p:cNvPr>
            <p:cNvSpPr txBox="1"/>
            <p:nvPr/>
          </p:nvSpPr>
          <p:spPr>
            <a:xfrm>
              <a:off x="4543791" y="3208378"/>
              <a:ext cx="778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</a:t>
              </a:r>
              <a:r>
                <a:rPr lang="ko-KR" altLang="en-US" dirty="0"/>
                <a:t> </a:t>
              </a:r>
              <a:r>
                <a:rPr lang="en-US" altLang="ko-KR" dirty="0"/>
                <a:t>size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6CAEBE-86FF-4A5F-23C5-92D9D5AAD552}"/>
                </a:ext>
              </a:extLst>
            </p:cNvPr>
            <p:cNvSpPr txBox="1"/>
            <p:nvPr/>
          </p:nvSpPr>
          <p:spPr>
            <a:xfrm>
              <a:off x="5777737" y="3221585"/>
              <a:ext cx="687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</a:t>
              </a:r>
              <a:r>
                <a:rPr lang="ko-KR" altLang="en-US" dirty="0"/>
                <a:t> </a:t>
              </a:r>
              <a:r>
                <a:rPr lang="en-US" altLang="ko-KR" dirty="0"/>
                <a:t>size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51C1881-5FA3-D7C4-41E3-592C318EE0E8}"/>
              </a:ext>
            </a:extLst>
          </p:cNvPr>
          <p:cNvSpPr txBox="1"/>
          <p:nvPr/>
        </p:nvSpPr>
        <p:spPr>
          <a:xfrm>
            <a:off x="2945098" y="173908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수량을 입력하세요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B4E73-1C18-87BF-BA09-3BDDB2A3EF85}"/>
              </a:ext>
            </a:extLst>
          </p:cNvPr>
          <p:cNvSpPr txBox="1"/>
          <p:nvPr/>
        </p:nvSpPr>
        <p:spPr>
          <a:xfrm>
            <a:off x="2953487" y="2162021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이메일을 입력하세요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34620D-9733-5A88-0471-DCC0BD97FF3F}"/>
              </a:ext>
            </a:extLst>
          </p:cNvPr>
          <p:cNvSpPr/>
          <p:nvPr/>
        </p:nvSpPr>
        <p:spPr>
          <a:xfrm>
            <a:off x="2976325" y="4562204"/>
            <a:ext cx="825161" cy="2838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수량을 입력하세요</a:t>
            </a:r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01F254-4B20-5D65-8E3E-6DAD8BAC92F2}"/>
              </a:ext>
            </a:extLst>
          </p:cNvPr>
          <p:cNvSpPr txBox="1"/>
          <p:nvPr/>
        </p:nvSpPr>
        <p:spPr>
          <a:xfrm>
            <a:off x="3059381" y="4522979"/>
            <a:ext cx="825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96420D-1EBA-1C4A-492C-0D83911BF133}"/>
              </a:ext>
            </a:extLst>
          </p:cNvPr>
          <p:cNvSpPr/>
          <p:nvPr/>
        </p:nvSpPr>
        <p:spPr>
          <a:xfrm>
            <a:off x="5483360" y="4553806"/>
            <a:ext cx="825161" cy="2838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수량을 입력하세요</a:t>
            </a:r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60B79D-E914-40D5-97EB-C3CBCF39D806}"/>
              </a:ext>
            </a:extLst>
          </p:cNvPr>
          <p:cNvSpPr txBox="1"/>
          <p:nvPr/>
        </p:nvSpPr>
        <p:spPr>
          <a:xfrm>
            <a:off x="5561780" y="4519475"/>
            <a:ext cx="825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취소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3F01EE8-912F-5E15-963C-69A7DE004D1D}"/>
              </a:ext>
            </a:extLst>
          </p:cNvPr>
          <p:cNvGrpSpPr/>
          <p:nvPr/>
        </p:nvGrpSpPr>
        <p:grpSpPr>
          <a:xfrm>
            <a:off x="2945098" y="4062761"/>
            <a:ext cx="3322040" cy="369332"/>
            <a:chOff x="2954886" y="3615701"/>
            <a:chExt cx="3322040" cy="36933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414E705-D9DC-789A-4377-6C57D7F5A7EB}"/>
                </a:ext>
              </a:extLst>
            </p:cNvPr>
            <p:cNvSpPr/>
            <p:nvPr/>
          </p:nvSpPr>
          <p:spPr>
            <a:xfrm>
              <a:off x="2954886" y="3644271"/>
              <a:ext cx="3322040" cy="283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7DBB3E-BABA-9BB1-85F5-EC6467A1B96D}"/>
                </a:ext>
              </a:extLst>
            </p:cNvPr>
            <p:cNvSpPr txBox="1"/>
            <p:nvPr/>
          </p:nvSpPr>
          <p:spPr>
            <a:xfrm>
              <a:off x="2996145" y="3615701"/>
              <a:ext cx="3233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회원 비밀번호를 입력하세요</a:t>
              </a:r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3C290BF-984F-7DC3-9E54-A70F8804F0A8}"/>
              </a:ext>
            </a:extLst>
          </p:cNvPr>
          <p:cNvSpPr txBox="1"/>
          <p:nvPr/>
        </p:nvSpPr>
        <p:spPr>
          <a:xfrm>
            <a:off x="791300" y="5283231"/>
            <a:ext cx="8252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ko-KR" sz="1350" dirty="0"/>
              <a:t>input</a:t>
            </a:r>
            <a:r>
              <a:rPr lang="ko-KR" altLang="en-US" sz="1350" dirty="0"/>
              <a:t> 태그입니다</a:t>
            </a:r>
            <a:r>
              <a:rPr lang="en-US" altLang="ko-KR" sz="1350" dirty="0"/>
              <a:t>. </a:t>
            </a:r>
            <a:r>
              <a:rPr lang="ko-KR" altLang="en-US" sz="1350" dirty="0"/>
              <a:t>수량 </a:t>
            </a:r>
            <a:r>
              <a:rPr lang="en-US" altLang="ko-KR" sz="1350" dirty="0"/>
              <a:t>input</a:t>
            </a:r>
            <a:r>
              <a:rPr lang="ko-KR" altLang="en-US" sz="1350" dirty="0"/>
              <a:t>은</a:t>
            </a:r>
            <a:r>
              <a:rPr lang="en-US" altLang="ko-KR" sz="1350" dirty="0"/>
              <a:t> number,</a:t>
            </a:r>
            <a:r>
              <a:rPr lang="ko-KR" altLang="en-US" sz="1350" dirty="0"/>
              <a:t> 이메일은 </a:t>
            </a:r>
            <a:r>
              <a:rPr lang="en-US" altLang="ko-KR" sz="1350" dirty="0"/>
              <a:t>text, </a:t>
            </a:r>
            <a:r>
              <a:rPr lang="ko-KR" altLang="en-US" sz="1350" dirty="0"/>
              <a:t>비밀번호는 </a:t>
            </a:r>
            <a:r>
              <a:rPr lang="en-US" altLang="ko-KR" sz="1350" dirty="0"/>
              <a:t>password</a:t>
            </a:r>
            <a:r>
              <a:rPr lang="ko-KR" altLang="en-US" sz="1350" dirty="0"/>
              <a:t> </a:t>
            </a:r>
            <a:r>
              <a:rPr lang="en-US" altLang="ko-KR" sz="1350" dirty="0"/>
              <a:t>type</a:t>
            </a:r>
            <a:r>
              <a:rPr lang="ko-KR" altLang="en-US" sz="1350" dirty="0"/>
              <a:t>을 각 가지고 있습니다</a:t>
            </a:r>
            <a:r>
              <a:rPr lang="en-US" altLang="ko-KR" sz="1350" dirty="0"/>
              <a:t>. </a:t>
            </a:r>
          </a:p>
          <a:p>
            <a:pPr marL="342900" indent="-342900">
              <a:buAutoNum type="alphaUcPeriod"/>
            </a:pPr>
            <a:r>
              <a:rPr lang="en-US" altLang="ko-KR" sz="1350" dirty="0"/>
              <a:t>Select box</a:t>
            </a:r>
            <a:r>
              <a:rPr lang="ko-KR" altLang="en-US" sz="1350" dirty="0"/>
              <a:t> 태그입니다</a:t>
            </a:r>
            <a:r>
              <a:rPr lang="en-US" altLang="ko-KR" sz="1350" dirty="0"/>
              <a:t>. </a:t>
            </a:r>
            <a:r>
              <a:rPr lang="ko-KR" altLang="en-US" sz="1350" dirty="0"/>
              <a:t>메뉴는 아메리카노</a:t>
            </a:r>
            <a:r>
              <a:rPr lang="en-US" altLang="ko-KR" sz="1350" dirty="0"/>
              <a:t>, </a:t>
            </a:r>
            <a:r>
              <a:rPr lang="ko-KR" altLang="en-US" sz="1350" dirty="0"/>
              <a:t>카페라떼</a:t>
            </a:r>
            <a:r>
              <a:rPr lang="en-US" altLang="ko-KR" sz="1350" dirty="0"/>
              <a:t>, </a:t>
            </a:r>
            <a:r>
              <a:rPr lang="ko-KR" altLang="en-US" sz="1350" dirty="0" err="1"/>
              <a:t>카라멜</a:t>
            </a:r>
            <a:r>
              <a:rPr lang="ko-KR" altLang="en-US" sz="1350" dirty="0"/>
              <a:t> </a:t>
            </a:r>
            <a:r>
              <a:rPr lang="ko-KR" altLang="en-US" sz="1350" dirty="0" err="1"/>
              <a:t>마끼아또</a:t>
            </a:r>
            <a:r>
              <a:rPr lang="en-US" altLang="ko-KR" sz="1350" dirty="0"/>
              <a:t>, </a:t>
            </a:r>
            <a:r>
              <a:rPr lang="ko-KR" altLang="en-US" sz="1350" dirty="0" err="1"/>
              <a:t>카푸치노가</a:t>
            </a:r>
            <a:r>
              <a:rPr lang="ko-KR" altLang="en-US" sz="1350" dirty="0"/>
              <a:t> 있습니다</a:t>
            </a:r>
            <a:r>
              <a:rPr lang="en-US" altLang="ko-KR" sz="1350" dirty="0"/>
              <a:t>.</a:t>
            </a:r>
          </a:p>
          <a:p>
            <a:pPr marL="342900" indent="-342900">
              <a:buAutoNum type="alphaUcPeriod"/>
            </a:pPr>
            <a:r>
              <a:rPr lang="en-US" altLang="ko-KR" sz="1350" dirty="0" smtClean="0"/>
              <a:t>Check box</a:t>
            </a:r>
            <a:r>
              <a:rPr lang="ko-KR" altLang="en-US" sz="1350" dirty="0" smtClean="0"/>
              <a:t> </a:t>
            </a:r>
            <a:r>
              <a:rPr lang="ko-KR" altLang="en-US" sz="1350" dirty="0"/>
              <a:t>태그입니다</a:t>
            </a:r>
            <a:r>
              <a:rPr lang="en-US" altLang="ko-KR" sz="1350" dirty="0"/>
              <a:t>.</a:t>
            </a:r>
          </a:p>
          <a:p>
            <a:pPr marL="342900" indent="-342900">
              <a:buAutoNum type="alphaUcPeriod"/>
            </a:pPr>
            <a:r>
              <a:rPr lang="en-US" altLang="ko-KR" sz="1350" dirty="0"/>
              <a:t>Button </a:t>
            </a:r>
            <a:r>
              <a:rPr lang="ko-KR" altLang="en-US" sz="1350" dirty="0"/>
              <a:t>태그입니다</a:t>
            </a:r>
            <a:r>
              <a:rPr lang="en-US" altLang="ko-KR" sz="1350" dirty="0"/>
              <a:t>.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A1B026-00F4-0E9B-2FF0-0AC3FAD3DFD5}"/>
              </a:ext>
            </a:extLst>
          </p:cNvPr>
          <p:cNvGrpSpPr/>
          <p:nvPr/>
        </p:nvGrpSpPr>
        <p:grpSpPr>
          <a:xfrm>
            <a:off x="2908061" y="3549844"/>
            <a:ext cx="2144522" cy="382539"/>
            <a:chOff x="2908061" y="3549844"/>
            <a:chExt cx="2144522" cy="38253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E9DD4B1-F90D-31D3-EA70-F2D31C2D2A82}"/>
                </a:ext>
              </a:extLst>
            </p:cNvPr>
            <p:cNvSpPr/>
            <p:nvPr/>
          </p:nvSpPr>
          <p:spPr>
            <a:xfrm>
              <a:off x="2908061" y="3689110"/>
              <a:ext cx="176169" cy="1489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A7D7A5C-604E-03D6-EF59-5B52040D360A}"/>
                </a:ext>
              </a:extLst>
            </p:cNvPr>
            <p:cNvSpPr/>
            <p:nvPr/>
          </p:nvSpPr>
          <p:spPr>
            <a:xfrm>
              <a:off x="4289202" y="3689110"/>
              <a:ext cx="176169" cy="1489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A81889-5F27-0B30-DADC-85E824B153F4}"/>
                </a:ext>
              </a:extLst>
            </p:cNvPr>
            <p:cNvSpPr txBox="1"/>
            <p:nvPr/>
          </p:nvSpPr>
          <p:spPr>
            <a:xfrm>
              <a:off x="3132157" y="356305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ICE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78D2DF-A334-2D80-25A6-2DB4F6F5EC28}"/>
                </a:ext>
              </a:extLst>
            </p:cNvPr>
            <p:cNvSpPr txBox="1"/>
            <p:nvPr/>
          </p:nvSpPr>
          <p:spPr>
            <a:xfrm>
              <a:off x="4465371" y="3549844"/>
              <a:ext cx="58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HOT</a:t>
              </a:r>
              <a:endParaRPr lang="ko-KR" alt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040A2A7-A8A3-3EE8-DBC4-9168DE1F23BF}"/>
              </a:ext>
            </a:extLst>
          </p:cNvPr>
          <p:cNvSpPr txBox="1"/>
          <p:nvPr/>
        </p:nvSpPr>
        <p:spPr>
          <a:xfrm>
            <a:off x="2704507" y="1500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074F8D-DFD6-A93E-6539-069719B38BB8}"/>
              </a:ext>
            </a:extLst>
          </p:cNvPr>
          <p:cNvSpPr txBox="1"/>
          <p:nvPr/>
        </p:nvSpPr>
        <p:spPr>
          <a:xfrm>
            <a:off x="2692866" y="24575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ⓑ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19F4C7-6DB2-592E-528C-A82D92FFBD67}"/>
              </a:ext>
            </a:extLst>
          </p:cNvPr>
          <p:cNvSpPr txBox="1"/>
          <p:nvPr/>
        </p:nvSpPr>
        <p:spPr>
          <a:xfrm>
            <a:off x="2721373" y="4394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ⓓ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5DBFEF-5901-FEB2-CD23-97B7FBB4BCBD}"/>
              </a:ext>
            </a:extLst>
          </p:cNvPr>
          <p:cNvSpPr txBox="1"/>
          <p:nvPr/>
        </p:nvSpPr>
        <p:spPr>
          <a:xfrm>
            <a:off x="2704946" y="34686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ⓒ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BF5089-F3AC-79BE-2C08-CDFDB9E23D3A}"/>
              </a:ext>
            </a:extLst>
          </p:cNvPr>
          <p:cNvSpPr txBox="1"/>
          <p:nvPr/>
        </p:nvSpPr>
        <p:spPr>
          <a:xfrm>
            <a:off x="2692866" y="19813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2AC496-0965-1C0F-93E1-6E96637ED89A}"/>
              </a:ext>
            </a:extLst>
          </p:cNvPr>
          <p:cNvSpPr txBox="1"/>
          <p:nvPr/>
        </p:nvSpPr>
        <p:spPr>
          <a:xfrm>
            <a:off x="2709282" y="3888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9B2AD6-1AC1-A7E1-F268-5B71B1ED93A6}"/>
              </a:ext>
            </a:extLst>
          </p:cNvPr>
          <p:cNvSpPr txBox="1"/>
          <p:nvPr/>
        </p:nvSpPr>
        <p:spPr>
          <a:xfrm>
            <a:off x="2700312" y="30091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ⓒ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135FCF-5864-E5FF-7440-7B9F0F6B593D}"/>
              </a:ext>
            </a:extLst>
          </p:cNvPr>
          <p:cNvSpPr txBox="1"/>
          <p:nvPr/>
        </p:nvSpPr>
        <p:spPr>
          <a:xfrm>
            <a:off x="5259460" y="44037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ⓓ</a:t>
            </a:r>
          </a:p>
        </p:txBody>
      </p:sp>
    </p:spTree>
    <p:extLst>
      <p:ext uri="{BB962C8B-B14F-4D97-AF65-F5344CB8AC3E}">
        <p14:creationId xmlns:p14="http://schemas.microsoft.com/office/powerpoint/2010/main" val="351057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79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KoPub돋움체 Bold</vt:lpstr>
      <vt:lpstr>KoPub돋움체 Medium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FullName</cp:lastModifiedBy>
  <cp:revision>13</cp:revision>
  <dcterms:created xsi:type="dcterms:W3CDTF">2024-01-26T00:56:21Z</dcterms:created>
  <dcterms:modified xsi:type="dcterms:W3CDTF">2024-02-08T11:45:39Z</dcterms:modified>
</cp:coreProperties>
</file>