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1"/>
    <p:restoredTop sz="94749"/>
  </p:normalViewPr>
  <p:slideViewPr>
    <p:cSldViewPr snapToGrid="0" snapToObjects="1">
      <p:cViewPr varScale="1">
        <p:scale>
          <a:sx n="139" d="100"/>
          <a:sy n="139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7A233-B09D-4249-A80F-AB26AEBAD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8F509A-7DBA-904D-98BD-BCD079B05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359C1-A932-E943-AE16-1EE5E308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08BA7-5C65-2948-860B-AFF5DF4F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5EB07-1821-3344-8272-496F5E50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479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BB96F-BD34-0946-A305-2039E474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73A464-6408-1A43-8336-EDA91904B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3FAB5-F040-E942-B165-D37B68DE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532A9-7C87-424A-A7E6-FF1AB093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1FAD4-EA7B-7042-B7C8-C0814AAA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11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0BDCCC-EC55-944D-8160-4746B70D8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5140D3-2E1B-4C4C-A6D5-098551FAF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83C45-4B87-A14D-861D-9556CC20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E39E7-328E-FC44-B8C4-95ED825F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6214A-9083-8F4E-91AE-C76F31AD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237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4BE17-9EAE-CE40-A638-4F3964D1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3E57B-C26F-264F-A221-AF70FD18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295E5-AF7E-394D-826B-CC519BAC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01778-4E59-EA48-9E5D-41F89FE5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B7F25-8AE3-0F47-8D31-17B3D8C7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531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03EBA-1B11-694F-AA59-1A391B02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5D83D-24B1-9443-91BC-B657B2A14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B546D-94E8-E847-848F-EB64997C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79AAA-8F95-6E44-BB99-7B750218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18F52-4C33-D94B-8541-298CED15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882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E213-A826-A44C-8EE2-29A7FFA8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5C61B-E7DA-D345-8A68-9D9B196F2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FBA6D-9B2C-8E4B-81BA-1877863E1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2A1FE-460A-2E47-8E51-4607E995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190F6-82B0-E149-8C11-2F9568F0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BF564-7559-254B-B4F0-D2AA324B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568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3AF77-A087-5C40-9756-A2F1433D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E414A-16C0-3D4D-85AE-0E1114DC3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110FB-9E86-1E4F-B033-CC3FBEEB2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14A1DA-3347-8641-A214-75262310D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E4CDB6-6D93-E04E-B0EA-0CB919B91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CA759E-2B9D-CA45-85B3-015E8625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16F75E-5EC5-3F40-8FA7-C0F3976E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158190-57CF-CA4E-9E81-07F7CCF3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753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D1DD3-CAEF-0D4E-9EE0-EA01098E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B02F90-4CFA-8744-979A-F199F756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B6716A-0117-A144-AC78-0FA1EF37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7E5C4-DE9A-AF4D-BB74-9D5B3E52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0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D1238C-E091-AF43-A34E-0D779502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950C88-F4AE-5F4E-B2C7-9EFCE449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2A178-335F-0542-AE80-DB8D5C21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11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C5CC-3B87-954D-812D-4F721892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2A99E-9890-4146-943D-E9A237436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4439F-E765-7C40-A73C-33665164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DDAF0-DA13-054D-8F40-E853006F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676A78-61F9-F94C-8F76-336C2DA1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1C9DE-9B03-524B-8478-DE179CEB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230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3B233-AA3E-5F45-9BBE-5AC7BAD7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A6CB0-3176-D848-9601-5727C57D7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1E1618-8B67-C840-B30F-FF6908979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D2307-E869-D541-82A3-7EF04622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D1186-C7E2-CA48-A99F-5AD56A04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253B48-AE15-1841-A71C-7DE5255D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263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5BF60D-4552-294B-9700-9090F2F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73D2C6-BE03-D240-8D02-BC6E3D503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44BEB-0AE3-9048-8D44-9896FE718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B5D26-BA9A-8443-B8C4-1D7C768A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79006-3F91-B34C-A94C-F55AA147F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7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6F033DD-C72F-D949-BA19-E1D084FE68A4}"/>
              </a:ext>
            </a:extLst>
          </p:cNvPr>
          <p:cNvSpPr/>
          <p:nvPr/>
        </p:nvSpPr>
        <p:spPr>
          <a:xfrm>
            <a:off x="2965349" y="772550"/>
            <a:ext cx="7917701" cy="2821703"/>
          </a:xfrm>
          <a:prstGeom prst="roundRect">
            <a:avLst>
              <a:gd name="adj" fmla="val 5885"/>
            </a:avLst>
          </a:prstGeom>
          <a:solidFill>
            <a:schemeClr val="tx2">
              <a:lumMod val="20000"/>
              <a:lumOff val="80000"/>
            </a:schemeClr>
          </a:solidFill>
          <a:ln w="158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FC0790DF-7AAD-B944-9FAE-A306F8AD2ADB}"/>
              </a:ext>
            </a:extLst>
          </p:cNvPr>
          <p:cNvSpPr/>
          <p:nvPr/>
        </p:nvSpPr>
        <p:spPr>
          <a:xfrm>
            <a:off x="3116240" y="945864"/>
            <a:ext cx="5014611" cy="1259977"/>
          </a:xfrm>
          <a:prstGeom prst="roundRect">
            <a:avLst>
              <a:gd name="adj" fmla="val 8603"/>
            </a:avLst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C1C69A-E434-104D-B529-70435B5513EF}"/>
              </a:ext>
            </a:extLst>
          </p:cNvPr>
          <p:cNvSpPr/>
          <p:nvPr/>
        </p:nvSpPr>
        <p:spPr>
          <a:xfrm rot="5400000">
            <a:off x="7523570" y="1856581"/>
            <a:ext cx="2252273" cy="633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Concatenate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C30C35F-73B5-3245-92D0-B5831251E4AE}"/>
              </a:ext>
            </a:extLst>
          </p:cNvPr>
          <p:cNvSpPr/>
          <p:nvPr/>
        </p:nvSpPr>
        <p:spPr>
          <a:xfrm>
            <a:off x="3250539" y="1047105"/>
            <a:ext cx="1311965" cy="7553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LSTM</a:t>
            </a:r>
          </a:p>
          <a:p>
            <a:pPr algn="ctr"/>
            <a:r>
              <a:rPr kumimoji="1"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hidden_dim</a:t>
            </a:r>
            <a:r>
              <a:rPr kumimoji="1"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=200</a:t>
            </a:r>
          </a:p>
          <a:p>
            <a:pPr algn="ctr"/>
            <a:r>
              <a:rPr kumimoji="1"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num_layer</a:t>
            </a:r>
            <a:r>
              <a:rPr kumimoji="1"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=1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4743628-1914-8945-87A0-37F661C3B6F3}"/>
              </a:ext>
            </a:extLst>
          </p:cNvPr>
          <p:cNvSpPr/>
          <p:nvPr/>
        </p:nvSpPr>
        <p:spPr>
          <a:xfrm>
            <a:off x="4944708" y="1047105"/>
            <a:ext cx="1311965" cy="7553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fc 200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047E5B0-A946-494A-867B-4FAD3704D8A1}"/>
              </a:ext>
            </a:extLst>
          </p:cNvPr>
          <p:cNvSpPr/>
          <p:nvPr/>
        </p:nvSpPr>
        <p:spPr>
          <a:xfrm>
            <a:off x="6638877" y="1047105"/>
            <a:ext cx="1311965" cy="7553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fc 25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3C6C115-BDB6-374F-B227-0DB4E0E97E82}"/>
              </a:ext>
            </a:extLst>
          </p:cNvPr>
          <p:cNvSpPr/>
          <p:nvPr/>
        </p:nvSpPr>
        <p:spPr>
          <a:xfrm>
            <a:off x="3250539" y="2506016"/>
            <a:ext cx="1311965" cy="7553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CNN</a:t>
            </a:r>
          </a:p>
          <a:p>
            <a:pPr algn="ctr"/>
            <a:r>
              <a:rPr kumimoji="1"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(Efficient Net B0/V2 Small)</a:t>
            </a:r>
            <a:endParaRPr kumimoji="1"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FDB7BF5-FAE6-D647-9232-7F7DD707606A}"/>
              </a:ext>
            </a:extLst>
          </p:cNvPr>
          <p:cNvSpPr/>
          <p:nvPr/>
        </p:nvSpPr>
        <p:spPr>
          <a:xfrm>
            <a:off x="9348571" y="1795555"/>
            <a:ext cx="1311965" cy="7553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fc 25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757FCB1-EE90-724C-A4FC-4A21F3E2B01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62504" y="1424792"/>
            <a:ext cx="382204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CF530C8-D609-C341-8032-759157F6AF1D}"/>
              </a:ext>
            </a:extLst>
          </p:cNvPr>
          <p:cNvCxnSpPr>
            <a:cxnSpLocks/>
          </p:cNvCxnSpPr>
          <p:nvPr/>
        </p:nvCxnSpPr>
        <p:spPr>
          <a:xfrm>
            <a:off x="4562504" y="2912137"/>
            <a:ext cx="377054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774959-00C3-6447-A98B-71BAA22C299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56673" y="1424792"/>
            <a:ext cx="382204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FAF4DC7-A7B6-E745-8B29-6D10EE11282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950842" y="1424792"/>
            <a:ext cx="382203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60B41B-484F-7D4A-BAB3-E82E42CCF6E7}"/>
              </a:ext>
            </a:extLst>
          </p:cNvPr>
          <p:cNvCxnSpPr>
            <a:cxnSpLocks/>
            <a:stCxn id="5" idx="0"/>
            <a:endCxn id="11" idx="1"/>
          </p:cNvCxnSpPr>
          <p:nvPr/>
        </p:nvCxnSpPr>
        <p:spPr>
          <a:xfrm flipV="1">
            <a:off x="8966368" y="2173242"/>
            <a:ext cx="382203" cy="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식물, 야채, 단풍나무이(가) 표시된 사진&#10;&#10;자동 생성된 설명">
            <a:extLst>
              <a:ext uri="{FF2B5EF4-FFF2-40B4-BE49-F238E27FC236}">
                <a16:creationId xmlns:a16="http://schemas.microsoft.com/office/drawing/2014/main" id="{750EAA3E-31CB-0442-AB55-D1266723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45" y="2268113"/>
            <a:ext cx="920800" cy="122773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CE77F27-AC11-9F4B-97ED-9DF10697E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09" y="914790"/>
            <a:ext cx="1409873" cy="10276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9D0C19C-53E8-E94A-B8F2-81DFA68C9350}"/>
              </a:ext>
            </a:extLst>
          </p:cNvPr>
          <p:cNvSpPr txBox="1"/>
          <p:nvPr/>
        </p:nvSpPr>
        <p:spPr>
          <a:xfrm>
            <a:off x="1645426" y="3187475"/>
            <a:ext cx="938039" cy="307777"/>
          </a:xfrm>
          <a:prstGeom prst="rect">
            <a:avLst/>
          </a:prstGeom>
          <a:solidFill>
            <a:schemeClr val="bg1">
              <a:alpha val="70093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844016-0A8D-0A4F-BE58-9D83719140D1}"/>
              </a:ext>
            </a:extLst>
          </p:cNvPr>
          <p:cNvSpPr txBox="1"/>
          <p:nvPr/>
        </p:nvSpPr>
        <p:spPr>
          <a:xfrm>
            <a:off x="1409509" y="1644818"/>
            <a:ext cx="1409873" cy="307777"/>
          </a:xfrm>
          <a:prstGeom prst="rect">
            <a:avLst/>
          </a:prstGeom>
          <a:solidFill>
            <a:schemeClr val="bg1">
              <a:alpha val="70093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환경 데이터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7B0BC7-CA7A-124A-9647-CFAD6DBF1F5D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2819382" y="1424792"/>
            <a:ext cx="431157" cy="38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8421454-C1F4-F148-A2A9-66ECC1615196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>
          <a:xfrm>
            <a:off x="2574845" y="2881980"/>
            <a:ext cx="675694" cy="172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9533F1B-5E64-284D-A532-7D3859065B90}"/>
              </a:ext>
            </a:extLst>
          </p:cNvPr>
          <p:cNvSpPr txBox="1"/>
          <p:nvPr/>
        </p:nvSpPr>
        <p:spPr>
          <a:xfrm>
            <a:off x="5457403" y="3201956"/>
            <a:ext cx="2933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Basic CNN2RNN Template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2BB473-2582-6F4F-A46C-BE9C83CBC865}"/>
              </a:ext>
            </a:extLst>
          </p:cNvPr>
          <p:cNvSpPr txBox="1"/>
          <p:nvPr/>
        </p:nvSpPr>
        <p:spPr>
          <a:xfrm>
            <a:off x="4146588" y="1823044"/>
            <a:ext cx="2933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215626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676691C-713D-E545-AD7F-62A06AE12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29002"/>
              </p:ext>
            </p:extLst>
          </p:nvPr>
        </p:nvGraphicFramePr>
        <p:xfrm>
          <a:off x="1468505" y="2400300"/>
          <a:ext cx="8672493" cy="205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4045897806"/>
                    </a:ext>
                  </a:extLst>
                </a:gridCol>
                <a:gridCol w="958388">
                  <a:extLst>
                    <a:ext uri="{9D8B030D-6E8A-4147-A177-3AD203B41FA5}">
                      <a16:colId xmlns:a16="http://schemas.microsoft.com/office/drawing/2014/main" val="33683591"/>
                    </a:ext>
                  </a:extLst>
                </a:gridCol>
                <a:gridCol w="1740821">
                  <a:extLst>
                    <a:ext uri="{9D8B030D-6E8A-4147-A177-3AD203B41FA5}">
                      <a16:colId xmlns:a16="http://schemas.microsoft.com/office/drawing/2014/main" val="2756275258"/>
                    </a:ext>
                  </a:extLst>
                </a:gridCol>
                <a:gridCol w="1811951">
                  <a:extLst>
                    <a:ext uri="{9D8B030D-6E8A-4147-A177-3AD203B41FA5}">
                      <a16:colId xmlns:a16="http://schemas.microsoft.com/office/drawing/2014/main" val="1242919301"/>
                    </a:ext>
                  </a:extLst>
                </a:gridCol>
                <a:gridCol w="1123111">
                  <a:extLst>
                    <a:ext uri="{9D8B030D-6E8A-4147-A177-3AD203B41FA5}">
                      <a16:colId xmlns:a16="http://schemas.microsoft.com/office/drawing/2014/main" val="3512561738"/>
                    </a:ext>
                  </a:extLst>
                </a:gridCol>
                <a:gridCol w="1123111">
                  <a:extLst>
                    <a:ext uri="{9D8B030D-6E8A-4147-A177-3AD203B41FA5}">
                      <a16:colId xmlns:a16="http://schemas.microsoft.com/office/drawing/2014/main" val="509253899"/>
                    </a:ext>
                  </a:extLst>
                </a:gridCol>
                <a:gridCol w="1123111">
                  <a:extLst>
                    <a:ext uri="{9D8B030D-6E8A-4147-A177-3AD203B41FA5}">
                      <a16:colId xmlns:a16="http://schemas.microsoft.com/office/drawing/2014/main" val="2142271561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모델 번호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34" charset="-127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CNN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Pretrained Weight(CNN)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Pretrained Weight(RNN)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Cutmix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개별성능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34" charset="-127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52056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Public Score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Private Score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1430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V2 Small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Pre-task*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Pre-task*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0.93829543</a:t>
                      </a:r>
                      <a:endParaRPr lang="en-US" altLang="ko-KR" sz="1200" b="0" i="0" u="none" strike="noStrike" dirty="0">
                        <a:solidFill>
                          <a:srgbClr val="485465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0.94300122</a:t>
                      </a:r>
                      <a:endParaRPr lang="en-US" altLang="ko-KR" sz="1200" b="0" i="0" u="none" strike="noStrike">
                        <a:solidFill>
                          <a:srgbClr val="485465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3747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ImageNet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0.9445167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0.94610543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7347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319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82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9634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182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B0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0.94144398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0.94511532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149363"/>
                  </a:ext>
                </a:extLst>
              </a:tr>
            </a:tbl>
          </a:graphicData>
        </a:graphic>
      </p:graphicFrame>
      <p:sp>
        <p:nvSpPr>
          <p:cNvPr id="5" name="왼쪽 중괄호[L] 4">
            <a:extLst>
              <a:ext uri="{FF2B5EF4-FFF2-40B4-BE49-F238E27FC236}">
                <a16:creationId xmlns:a16="http://schemas.microsoft.com/office/drawing/2014/main" id="{39B61113-EDDD-3042-B8F6-A6DB75472581}"/>
              </a:ext>
            </a:extLst>
          </p:cNvPr>
          <p:cNvSpPr/>
          <p:nvPr/>
        </p:nvSpPr>
        <p:spPr>
          <a:xfrm>
            <a:off x="1143385" y="3190240"/>
            <a:ext cx="274320" cy="934720"/>
          </a:xfrm>
          <a:prstGeom prst="leftBrace">
            <a:avLst>
              <a:gd name="adj1" fmla="val 8333"/>
              <a:gd name="adj2" fmla="val 467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12189-2D4B-8F45-85B5-FA1B3D289F10}"/>
              </a:ext>
            </a:extLst>
          </p:cNvPr>
          <p:cNvSpPr txBox="1"/>
          <p:nvPr/>
        </p:nvSpPr>
        <p:spPr>
          <a:xfrm>
            <a:off x="183265" y="3426767"/>
            <a:ext cx="1097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5-Fold Ensemble</a:t>
            </a:r>
            <a:endParaRPr lang="ko-KR" altLang="en-US" sz="12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5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식물, 녹색, 야채, 신선한이(가) 표시된 사진&#10;&#10;자동 생성된 설명">
            <a:extLst>
              <a:ext uri="{FF2B5EF4-FFF2-40B4-BE49-F238E27FC236}">
                <a16:creationId xmlns:a16="http://schemas.microsoft.com/office/drawing/2014/main" id="{33EE9C38-4488-0148-BF67-F9075C546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80" y="624840"/>
            <a:ext cx="3108960" cy="414528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2F16288-32A9-024A-BFE3-C553F19A7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3491" r="2485" b="10000"/>
          <a:stretch/>
        </p:blipFill>
        <p:spPr bwMode="auto">
          <a:xfrm>
            <a:off x="5536112" y="1107440"/>
            <a:ext cx="3611880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2C59961-5331-D649-AA50-1B3559DCE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1" t="12430" r="16362" b="13219"/>
          <a:stretch/>
        </p:blipFill>
        <p:spPr bwMode="auto">
          <a:xfrm>
            <a:off x="3944624" y="797560"/>
            <a:ext cx="1231898" cy="1095956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831A4E-B2D3-7243-82CC-8CE42C43A0C0}"/>
              </a:ext>
            </a:extLst>
          </p:cNvPr>
          <p:cNvSpPr/>
          <p:nvPr/>
        </p:nvSpPr>
        <p:spPr>
          <a:xfrm>
            <a:off x="5919650" y="1432560"/>
            <a:ext cx="2570480" cy="230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아래로 구부러진 화살표[C] 8">
            <a:extLst>
              <a:ext uri="{FF2B5EF4-FFF2-40B4-BE49-F238E27FC236}">
                <a16:creationId xmlns:a16="http://schemas.microsoft.com/office/drawing/2014/main" id="{B1AD66CE-1A91-DD4B-B578-7B514264BAB0}"/>
              </a:ext>
            </a:extLst>
          </p:cNvPr>
          <p:cNvSpPr/>
          <p:nvPr/>
        </p:nvSpPr>
        <p:spPr>
          <a:xfrm rot="13424273">
            <a:off x="4264550" y="1975172"/>
            <a:ext cx="1641066" cy="1070608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29C7B3-3D0D-024D-B713-4565B68771CA}"/>
              </a:ext>
            </a:extLst>
          </p:cNvPr>
          <p:cNvSpPr txBox="1"/>
          <p:nvPr/>
        </p:nvSpPr>
        <p:spPr>
          <a:xfrm>
            <a:off x="3964767" y="3235965"/>
            <a:ext cx="1409873" cy="307777"/>
          </a:xfrm>
          <a:prstGeom prst="rect">
            <a:avLst/>
          </a:prstGeom>
          <a:solidFill>
            <a:schemeClr val="bg1">
              <a:alpha val="70093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Copy &amp; Paste</a:t>
            </a:r>
            <a:endParaRPr kumimoji="1" lang="ko-KR" altLang="en-US" sz="1400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1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4A998A-9F9F-2B46-9459-04EB78C3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37" y="960120"/>
            <a:ext cx="5659263" cy="37439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EA1665-A551-7B4E-ACB5-FB64E3C1F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600" y="960120"/>
            <a:ext cx="5659263" cy="37713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B0C85-C729-9B45-8B4A-40B94CCABA74}"/>
              </a:ext>
            </a:extLst>
          </p:cNvPr>
          <p:cNvSpPr/>
          <p:nvPr/>
        </p:nvSpPr>
        <p:spPr>
          <a:xfrm>
            <a:off x="6466600" y="2438399"/>
            <a:ext cx="5659262" cy="16885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2DFB7-083C-244F-AC72-53DE1EA33DBC}"/>
              </a:ext>
            </a:extLst>
          </p:cNvPr>
          <p:cNvSpPr txBox="1"/>
          <p:nvPr/>
        </p:nvSpPr>
        <p:spPr>
          <a:xfrm>
            <a:off x="4087799" y="3272206"/>
            <a:ext cx="1409873" cy="307777"/>
          </a:xfrm>
          <a:prstGeom prst="rect">
            <a:avLst/>
          </a:prstGeom>
          <a:solidFill>
            <a:schemeClr val="bg1">
              <a:alpha val="70093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Copy &amp; Paste</a:t>
            </a:r>
            <a:endParaRPr kumimoji="1" lang="ko-KR" altLang="en-US" sz="1400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BB8552-A219-554F-90F0-C13EA2C62F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79" b="21149"/>
          <a:stretch/>
        </p:blipFill>
        <p:spPr>
          <a:xfrm>
            <a:off x="543347" y="1293809"/>
            <a:ext cx="5765869" cy="137632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</p:pic>
      <p:sp>
        <p:nvSpPr>
          <p:cNvPr id="14" name="아래로 구부러진 화살표[C] 13">
            <a:extLst>
              <a:ext uri="{FF2B5EF4-FFF2-40B4-BE49-F238E27FC236}">
                <a16:creationId xmlns:a16="http://schemas.microsoft.com/office/drawing/2014/main" id="{BA38E1FD-E691-1F4C-98E7-803AA0FE1F29}"/>
              </a:ext>
            </a:extLst>
          </p:cNvPr>
          <p:cNvSpPr/>
          <p:nvPr/>
        </p:nvSpPr>
        <p:spPr>
          <a:xfrm rot="13424273">
            <a:off x="5007176" y="2468516"/>
            <a:ext cx="1641066" cy="1070608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1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85</Words>
  <Application>Microsoft Macintosh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16354</dc:creator>
  <cp:lastModifiedBy>16354</cp:lastModifiedBy>
  <cp:revision>7</cp:revision>
  <dcterms:created xsi:type="dcterms:W3CDTF">2022-02-07T11:06:34Z</dcterms:created>
  <dcterms:modified xsi:type="dcterms:W3CDTF">2022-02-07T13:13:16Z</dcterms:modified>
</cp:coreProperties>
</file>