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2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91FF-584F-4C39-ACB6-6BE919F7B74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D26EF-F463-451D-9D74-A53DCD5A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Mission: counteract, solve the defect, attack the root causes of a defect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825992"/>
            <a:ext cx="6450570" cy="3943578"/>
          </a:xfrm>
        </p:spPr>
      </p:pic>
      <p:sp>
        <p:nvSpPr>
          <p:cNvPr id="5" name="TextBox 4"/>
          <p:cNvSpPr txBox="1"/>
          <p:nvPr/>
        </p:nvSpPr>
        <p:spPr>
          <a:xfrm>
            <a:off x="481914" y="2125363"/>
            <a:ext cx="4349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the mission out of the root causes: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Enhance the visibility of students and corporations so they can recruit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student talents to the corporations who need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 students on corporations who might need them, based on their 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Empower clubs to become beacons of recruitment for corporations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56703" y="5904875"/>
            <a:ext cx="10515600" cy="583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Let the root cause of the defect become the mission for the company</a:t>
            </a:r>
          </a:p>
          <a:p>
            <a:r>
              <a:rPr lang="en-US" sz="2000" dirty="0" smtClean="0"/>
              <a:t>Use the outcomes of the </a:t>
            </a:r>
            <a:r>
              <a:rPr lang="en-US" sz="2000" dirty="0" err="1" smtClean="0"/>
              <a:t>ishikawa</a:t>
            </a:r>
            <a:r>
              <a:rPr lang="en-US" sz="2000" dirty="0" smtClean="0"/>
              <a:t> to become the mission, in the BMM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2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0" y="479425"/>
            <a:ext cx="6705600" cy="1325563"/>
          </a:xfrm>
        </p:spPr>
        <p:txBody>
          <a:bodyPr/>
          <a:lstStyle/>
          <a:p>
            <a:r>
              <a:rPr lang="en-US" dirty="0" smtClean="0"/>
              <a:t>Establish a mission, first step</a:t>
            </a:r>
            <a:br>
              <a:rPr lang="en-US" dirty="0" smtClean="0"/>
            </a:br>
            <a:r>
              <a:rPr lang="en-US" dirty="0" smtClean="0"/>
              <a:t>vision(s) should follow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2224510"/>
            <a:ext cx="4902200" cy="43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Mission: counteract, solve the defect, attack the root causes of a defect</vt:lpstr>
      <vt:lpstr>Establish a mission, first step vision(s) should follow</vt:lpstr>
    </vt:vector>
  </TitlesOfParts>
  <Company>Cal Poly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2</cp:revision>
  <dcterms:created xsi:type="dcterms:W3CDTF">2018-01-12T04:12:53Z</dcterms:created>
  <dcterms:modified xsi:type="dcterms:W3CDTF">2018-01-12T04:27:58Z</dcterms:modified>
</cp:coreProperties>
</file>