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3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2A8E3-ED6D-2A80-D279-5938D1E25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84556-27AD-6D91-55A7-0BE3B5559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C807-1333-001F-9A3F-2F3E7E5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46177-24C4-F8C6-1129-5FE9923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C6499-A3D1-10AA-29B9-A5F3F549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346A-1233-141F-3612-8546CD76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8CE1D-EA60-8025-7BB3-AB8F686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17212-7D80-ADA6-62FC-832E6946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E981C-65FA-C39A-938B-E42EE654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D6618-E544-18AF-8C85-4940BD4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93905-B7BD-50BB-113C-7864C7FD3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720C7-B361-68D6-6476-5EFFB855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B9C53-446D-E201-3D95-7B642021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569CC-8F74-6E32-B88E-E41F1B0A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0C09B-A39E-7DA3-B53D-CD0B1566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7863-EF62-CEE2-F208-CB1EE81E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4809-96F8-50D1-332C-304508A7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30B52-C4C2-2211-3F10-17172188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F6C6F-780F-3929-71D9-F4437D4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7CA79-781C-7422-2F48-271C7809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54D4-652A-55DA-EA58-83BE56C3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A360A-C968-429E-9483-B28188F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815FF-2072-0B79-164B-A4C98233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5F577-34A5-D99C-302D-E8B100DA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85225-7BD0-8ABF-7DF0-CA162957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FA62C-8499-468A-394B-0723B385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BBB69-FA1D-5F56-2E78-D117F0C8F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6939A-6C58-81A6-1271-74981C77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B0359-C4B3-B47E-33DF-6EE7F1B1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6DB9D-72E7-2F89-D833-7EA48C7F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94D25-F3AC-FDFD-CDDE-87D9030F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CB49-6547-BF94-DEC7-13E1414E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0E8C1-C663-3B3E-3F21-78149384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0454B-EAC5-F5C3-4465-7E8CA05BA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5FBFEB-52A4-7610-EE14-6576209C9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B9AE4-2C01-25C5-A954-33593405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E8BA6D-B8AC-8674-914F-1E6CA54C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21B016-8E9A-1D51-DFF8-945D30D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A88A50-2111-1516-D050-0BE97155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5FBE8-511D-5C49-4E0E-0B20DFF1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D2E97-0341-B83E-BC2C-390C58DD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7D33EA-94E9-EC85-C243-6A294BCD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FA034-DD2F-E810-69E3-C308E896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9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BE73BD-BDEB-C476-E012-490BB29E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8F8C84-22FE-9362-A93B-CF15EC5A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6A605-9912-AF1A-031C-43917415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69C8C-F7EF-0FE6-BF69-27726FC6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F9BD7-D1E4-48A8-EDD8-881A1BD9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30E83-F15F-BB5D-3509-A93117B7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32E30-9004-22C3-417D-A92FBF0C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E586F-BAB4-3636-C956-02DE5CC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389AC-55D5-0BBC-6C6B-956282E8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0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F50F-CBA0-DC36-3FE9-4EBF6DE6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3F359-F3BC-89FD-A289-C1ECFF3F8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F8F06-9C6F-D242-4350-DB9C7536D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90E36-ACCA-A270-A510-44FF5C9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6E5E3-45CD-56D2-10CE-38FDF84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B550A-41D4-AFD1-6D02-CC32E8F0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ECFE2-EE5B-D3B7-6710-60D85C5E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03BB1-6576-C388-FF3D-3A17404D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7CE6-212A-1199-0DC0-B8C540C9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ACDD-2F73-50CC-EA6F-F09667EC8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9702B-18F9-E241-4AAA-BBF9061FD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1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989B-C3EA-3D1E-3240-797C3898F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OOTD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BC7C76-ADD4-65B8-C054-43066291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731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0BAA-504F-485E-764E-EB378510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4A67-43E2-D165-D449-C384C5F2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내 옷장에 무슨 옷이 있는지 잘 모르는 현대인들을 위한 온라인 옷장</a:t>
            </a:r>
            <a:endParaRPr lang="en-US" altLang="ko-KR" sz="2000" dirty="0"/>
          </a:p>
          <a:p>
            <a:r>
              <a:rPr lang="ko-KR" altLang="en-US" sz="2000" dirty="0"/>
              <a:t>직접 꺼내지 않아도 시각적으로 옆에 두고 확인 가능</a:t>
            </a:r>
          </a:p>
        </p:txBody>
      </p:sp>
    </p:spTree>
    <p:extLst>
      <p:ext uri="{BB962C8B-B14F-4D97-AF65-F5344CB8AC3E}">
        <p14:creationId xmlns:p14="http://schemas.microsoft.com/office/powerpoint/2010/main" val="408935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A0D3C-2C1B-1AB2-075D-5297DBE4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0A159-E586-45E6-CD43-2BD52B5D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OOTD</vt:lpstr>
      <vt:lpstr>기획의도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OOTD</dc:title>
  <dc:creator>성현식</dc:creator>
  <cp:lastModifiedBy>성현식</cp:lastModifiedBy>
  <cp:revision>1</cp:revision>
  <dcterms:created xsi:type="dcterms:W3CDTF">2022-10-24T08:35:29Z</dcterms:created>
  <dcterms:modified xsi:type="dcterms:W3CDTF">2022-10-24T08:50:59Z</dcterms:modified>
</cp:coreProperties>
</file>