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A8E3-ED6D-2A80-D279-5938D1E2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84556-27AD-6D91-55A7-0BE3B555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C807-1333-001F-9A3F-2F3E7E5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46177-24C4-F8C6-1129-5FE9923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C6499-A3D1-10AA-29B9-A5F3F54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346A-1233-141F-3612-8546CD76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CE1D-EA60-8025-7BB3-AB8F686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17212-7D80-ADA6-62FC-832E6946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981C-65FA-C39A-938B-E42EE654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D6618-E544-18AF-8C85-4940BD4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3905-B7BD-50BB-113C-7864C7FD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720C7-B361-68D6-6476-5EFFB855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9C53-446D-E201-3D95-7B64202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69CC-8F74-6E32-B88E-E41F1B0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09B-A39E-7DA3-B53D-CD0B1566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7863-EF62-CEE2-F208-CB1EE81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4809-96F8-50D1-332C-304508A7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0B52-C4C2-2211-3F10-1717218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6C6F-780F-3929-71D9-F4437D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CA79-781C-7422-2F48-271C780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54D4-652A-55DA-EA58-83BE56C3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60A-C968-429E-9483-B28188F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15FF-2072-0B79-164B-A4C98233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5F577-34A5-D99C-302D-E8B100D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5225-7BD0-8ABF-7DF0-CA16295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A62C-8499-468A-394B-0723B38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BB69-FA1D-5F56-2E78-D117F0C8F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6939A-6C58-81A6-1271-74981C7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0359-C4B3-B47E-33DF-6EE7F1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6DB9D-72E7-2F89-D833-7EA48C7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4D25-F3AC-FDFD-CDDE-87D9030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CB49-6547-BF94-DEC7-13E1414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8C1-C663-3B3E-3F21-78149384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454B-EAC5-F5C3-4465-7E8CA05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FBFEB-52A4-7610-EE14-6576209C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B9AE4-2C01-25C5-A954-33593405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BA6D-B8AC-8674-914F-1E6CA54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1B016-8E9A-1D51-DFF8-945D30D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88A50-2111-1516-D050-0BE97155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FBE8-511D-5C49-4E0E-0B20DFF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2E97-0341-B83E-BC2C-390C58D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D33EA-94E9-EC85-C243-6A294BC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A034-DD2F-E810-69E3-C308E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E73BD-BDEB-C476-E012-490BB29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F8C84-22FE-9362-A93B-CF15EC5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6A605-9912-AF1A-031C-4391741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9C8C-F7EF-0FE6-BF69-27726FC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F9BD7-D1E4-48A8-EDD8-881A1BD9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0E83-F15F-BB5D-3509-A93117B7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2E30-9004-22C3-417D-A92FBF0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586F-BAB4-3636-C956-02DE5CC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389AC-55D5-0BBC-6C6B-956282E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F50F-CBA0-DC36-3FE9-4EBF6DE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F359-F3BC-89FD-A289-C1ECFF3F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8F06-9C6F-D242-4350-DB9C753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90E36-ACCA-A270-A510-44FF5C9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6E5E3-45CD-56D2-10CE-38FDF8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B550A-41D4-AFD1-6D02-CC32E8F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ECFE2-EE5B-D3B7-6710-60D85C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03BB1-6576-C388-FF3D-3A17404D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7CE6-212A-1199-0DC0-B8C540C9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ACDD-2F73-50CC-EA6F-F09667EC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702B-18F9-E241-4AAA-BBF9061F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89B-C3EA-3D1E-3240-797C3898F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OOTD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C7C76-ADD4-65B8-C054-43066291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73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4A67-43E2-D165-D449-C384C5F2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내 옷장에 무슨 옷이 있는지 잘 모르는 현대인들을 위한 온라인 옷장</a:t>
            </a:r>
            <a:endParaRPr lang="en-US" altLang="ko-KR" sz="2000" dirty="0"/>
          </a:p>
          <a:p>
            <a:r>
              <a:rPr lang="ko-KR" altLang="en-US" sz="2000" dirty="0"/>
              <a:t>직접 꺼내지 않아도 시각적으로 옆에 두고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893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0D3C-2C1B-1AB2-075D-5297DBE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FC042C-1E3A-B93F-67EC-A763BEE0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8190"/>
            <a:ext cx="7447722" cy="3723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8188960" y="192819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로그인 기능구현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8011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0D3C-2C1B-1AB2-075D-5297DBE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8117840" y="2121230"/>
            <a:ext cx="35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간단한 회원가입 구현</a:t>
            </a:r>
            <a:r>
              <a:rPr lang="en-US" altLang="ko-KR" sz="1400" dirty="0"/>
              <a:t>(</a:t>
            </a:r>
            <a:r>
              <a:rPr lang="ko-KR" altLang="en-US" sz="1400" dirty="0"/>
              <a:t>인증 </a:t>
            </a:r>
            <a:r>
              <a:rPr lang="ko-KR" altLang="en-US" sz="1400" dirty="0" err="1"/>
              <a:t>미구현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5C3706B-0544-314B-691A-4559D18B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690688"/>
            <a:ext cx="7548880" cy="37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0D3C-2C1B-1AB2-075D-5297DBE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362854" y="2763262"/>
            <a:ext cx="5463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나의 옷장에 등록된 옷을 카테고리별로 분류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등록된 옷의 이미지를 클릭 시 선택하여 아래 표시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클릭 된 옷들을 모아 보여주는 공간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새로운 옷을 옷장에 등록하는 페이지로 이동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CBF56-2BBD-8EB9-4CA2-FC1AB487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27" y="1432560"/>
            <a:ext cx="4414827" cy="481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D7EA1-A8EF-CFD7-E26E-B978258ACF0A}"/>
              </a:ext>
            </a:extLst>
          </p:cNvPr>
          <p:cNvSpPr txBox="1"/>
          <p:nvPr/>
        </p:nvSpPr>
        <p:spPr>
          <a:xfrm>
            <a:off x="2367433" y="1845124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9E65C-35BC-D797-1AF0-D9D34468BD01}"/>
              </a:ext>
            </a:extLst>
          </p:cNvPr>
          <p:cNvSpPr txBox="1"/>
          <p:nvPr/>
        </p:nvSpPr>
        <p:spPr>
          <a:xfrm>
            <a:off x="2367433" y="384048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0AA9E-5F79-E172-428E-EC42E04543D6}"/>
              </a:ext>
            </a:extLst>
          </p:cNvPr>
          <p:cNvSpPr txBox="1"/>
          <p:nvPr/>
        </p:nvSpPr>
        <p:spPr>
          <a:xfrm>
            <a:off x="2367433" y="238879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CFA14-BBDA-6F0D-FB2D-7DB9B77DB11D}"/>
              </a:ext>
            </a:extLst>
          </p:cNvPr>
          <p:cNvSpPr txBox="1"/>
          <p:nvPr/>
        </p:nvSpPr>
        <p:spPr>
          <a:xfrm>
            <a:off x="4904739" y="158015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0D3C-2C1B-1AB2-075D-5297DBE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606694" y="2763262"/>
            <a:ext cx="546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새로운 옷의 이미지와 카테고리를 등록하는 기능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031DF-E9B2-6B59-AC24-4A3B25A7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905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OOTD</vt:lpstr>
      <vt:lpstr>기획의도</vt:lpstr>
      <vt:lpstr>기능구현</vt:lpstr>
      <vt:lpstr>기능구현</vt:lpstr>
      <vt:lpstr>기능구현</vt:lpstr>
      <vt:lpstr>기능구현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OOTD</dc:title>
  <dc:creator>성현식</dc:creator>
  <cp:lastModifiedBy>성현식</cp:lastModifiedBy>
  <cp:revision>2</cp:revision>
  <dcterms:created xsi:type="dcterms:W3CDTF">2022-10-24T08:35:29Z</dcterms:created>
  <dcterms:modified xsi:type="dcterms:W3CDTF">2022-10-24T10:17:37Z</dcterms:modified>
</cp:coreProperties>
</file>