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51E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2A8E3-ED6D-2A80-D279-5938D1E25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C84556-27AD-6D91-55A7-0BE3B5559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E3C807-1333-001F-9A3F-2F3E7E5E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46177-24C4-F8C6-1129-5FE9923F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C6499-A3D1-10AA-29B9-A5F3F549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47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2346A-1233-141F-3612-8546CD76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58CE1D-EA60-8025-7BB3-AB8F686D3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D17212-7D80-ADA6-62FC-832E6946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DE981C-65FA-C39A-938B-E42EE654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D6618-E544-18AF-8C85-4940BD48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26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893905-B7BD-50BB-113C-7864C7FD3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0720C7-B361-68D6-6476-5EFFB8550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2B9C53-446D-E201-3D95-7B642021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D569CC-8F74-6E32-B88E-E41F1B0A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90C09B-A39E-7DA3-B53D-CD0B1566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1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57863-EF62-CEE2-F208-CB1EE81E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654809-96F8-50D1-332C-304508A7D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30B52-C4C2-2211-3F10-171721886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3F6C6F-780F-3929-71D9-F4437D4B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7CA79-781C-7422-2F48-271C7809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47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B54D4-652A-55DA-EA58-83BE56C3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AA360A-C968-429E-9483-B28188F0A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815FF-2072-0B79-164B-A4C982332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5F577-34A5-D99C-302D-E8B100DA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C85225-7BD0-8ABF-7DF0-CA162957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1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FA62C-8499-468A-394B-0723B385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BBB69-FA1D-5F56-2E78-D117F0C8F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66939A-6C58-81A6-1271-74981C776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4B0359-C4B3-B47E-33DF-6EE7F1B1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6DB9D-72E7-2F89-D833-7EA48C7F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494D25-F3AC-FDFD-CDDE-87D9030F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64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8CB49-6547-BF94-DEC7-13E1414E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D0E8C1-C663-3B3E-3F21-781493846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30454B-EAC5-F5C3-4465-7E8CA05BA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5FBFEB-52A4-7610-EE14-6576209C9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2B9AE4-2C01-25C5-A954-335934059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E8BA6D-B8AC-8674-914F-1E6CA54C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21B016-8E9A-1D51-DFF8-945D30D5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A88A50-2111-1516-D050-0BE97155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61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5FBE8-511D-5C49-4E0E-0B20DFF1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DD2E97-0341-B83E-BC2C-390C58DDC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7D33EA-94E9-EC85-C243-6A294BCD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5FA034-DD2F-E810-69E3-C308E896C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59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BE73BD-BDEB-C476-E012-490BB29E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8F8C84-22FE-9362-A93B-CF15EC5A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F6A605-9912-AF1A-031C-43917415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94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69C8C-F7EF-0FE6-BF69-27726FC6C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F9BD7-D1E4-48A8-EDD8-881A1BD90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830E83-F15F-BB5D-3509-A93117B73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332E30-9004-22C3-417D-A92FBF0C7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5E586F-BAB4-3636-C956-02DE5CC2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7389AC-55D5-0BBC-6C6B-956282E8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90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4F50F-CBA0-DC36-3FE9-4EBF6DE6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53F359-F3BC-89FD-A289-C1ECFF3F8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2F8F06-9C6F-D242-4350-DB9C7536D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B90E36-ACCA-A270-A510-44FF5C9C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96E5E3-45CD-56D2-10CE-38FDF840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EB550A-41D4-AFD1-6D02-CC32E8F0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91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6ECFE2-EE5B-D3B7-6710-60D85C5E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D03BB1-6576-C388-FF3D-3A17404D5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67CE6-212A-1199-0DC0-B8C540C9B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63D0B-5836-4D40-837A-67B11A929B1E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EACDD-2F73-50CC-EA6F-F09667EC8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9702B-18F9-E241-4AAA-BBF9061FD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41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D989B-C3EA-3D1E-3240-797C3898F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0012" y="1670178"/>
            <a:ext cx="3131976" cy="1009359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OOTD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BC7C76-ADD4-65B8-C054-430662918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7694" y="3738144"/>
            <a:ext cx="6556611" cy="20285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FF3300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RED</a:t>
            </a:r>
            <a:r>
              <a:rPr lang="en-US" altLang="ko-KR" sz="2000" dirty="0">
                <a:solidFill>
                  <a:srgbClr val="FF0000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  </a:t>
            </a:r>
            <a:r>
              <a:rPr lang="en-US" altLang="ko-KR" sz="2000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3</a:t>
            </a:r>
            <a:r>
              <a:rPr lang="ko-KR" altLang="en-US" sz="2000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팀</a:t>
            </a:r>
            <a:endParaRPr lang="en-US" altLang="ko-KR" sz="2000" dirty="0"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  <a:p>
            <a:endParaRPr lang="en-US" altLang="ko-KR" sz="2000" dirty="0"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  <a:p>
            <a:r>
              <a:rPr lang="ko-KR" altLang="en-US" sz="2000" dirty="0" err="1">
                <a:latin typeface="Noto Sans KR Thin" panose="020B0200000000000000" pitchFamily="34" charset="-127"/>
                <a:ea typeface="Noto Sans KR Thin" panose="020B0200000000000000" pitchFamily="34" charset="-127"/>
              </a:rPr>
              <a:t>김다솔</a:t>
            </a: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  </a:t>
            </a:r>
            <a:r>
              <a:rPr lang="en-US" altLang="ko-KR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_</a:t>
            </a: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  박주환  </a:t>
            </a:r>
            <a:r>
              <a:rPr lang="en-US" altLang="ko-KR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_  </a:t>
            </a: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성현식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0C72C-C72B-3F45-1FA4-C6FEC28E6B00}"/>
              </a:ext>
            </a:extLst>
          </p:cNvPr>
          <p:cNvSpPr txBox="1"/>
          <p:nvPr/>
        </p:nvSpPr>
        <p:spPr>
          <a:xfrm>
            <a:off x="9989575" y="137652"/>
            <a:ext cx="212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KRAFTON JUNGLE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EE8DE1F-2CFC-93FC-3F55-A9E6D1BEF162}"/>
              </a:ext>
            </a:extLst>
          </p:cNvPr>
          <p:cNvSpPr txBox="1">
            <a:spLocks/>
          </p:cNvSpPr>
          <p:nvPr/>
        </p:nvSpPr>
        <p:spPr>
          <a:xfrm>
            <a:off x="4530012" y="2583485"/>
            <a:ext cx="3131976" cy="3193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Outfit Of The Day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17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20BAA-504F-485E-764E-EB378510C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8" y="137652"/>
            <a:ext cx="2546555" cy="875071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기획의도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A4A67-43E2-D165-D449-C384C5F2D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5002" y="2898058"/>
            <a:ext cx="8821993" cy="53094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2400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옷장을 열어보기 귀찮은 현대인을 위한 온라인 옷장</a:t>
            </a:r>
            <a:endParaRPr lang="en-US" altLang="ko-KR" sz="2400" dirty="0"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10BD0-FEF8-2037-D39F-A1DCB0D3FDE1}"/>
              </a:ext>
            </a:extLst>
          </p:cNvPr>
          <p:cNvSpPr txBox="1"/>
          <p:nvPr/>
        </p:nvSpPr>
        <p:spPr>
          <a:xfrm>
            <a:off x="9989575" y="137652"/>
            <a:ext cx="212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KRAFTON JUNGLE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4AAFB-2013-78F8-3BAA-2CAFA655A17F}"/>
              </a:ext>
            </a:extLst>
          </p:cNvPr>
          <p:cNvSpPr txBox="1"/>
          <p:nvPr/>
        </p:nvSpPr>
        <p:spPr>
          <a:xfrm>
            <a:off x="2078905" y="3892812"/>
            <a:ext cx="803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직접 입어보지 않아도</a:t>
            </a:r>
            <a:r>
              <a:rPr lang="en-US" altLang="ko-KR" sz="2400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, OOTD </a:t>
            </a:r>
            <a:r>
              <a:rPr lang="ko-KR" altLang="en-US" sz="2400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확인 가능</a:t>
            </a:r>
          </a:p>
        </p:txBody>
      </p:sp>
    </p:spTree>
    <p:extLst>
      <p:ext uri="{BB962C8B-B14F-4D97-AF65-F5344CB8AC3E}">
        <p14:creationId xmlns:p14="http://schemas.microsoft.com/office/powerpoint/2010/main" val="408935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20BAA-504F-485E-764E-EB378510C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8" y="137652"/>
            <a:ext cx="2894941" cy="875071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와이어프레임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10BD0-FEF8-2037-D39F-A1DCB0D3FDE1}"/>
              </a:ext>
            </a:extLst>
          </p:cNvPr>
          <p:cNvSpPr txBox="1"/>
          <p:nvPr/>
        </p:nvSpPr>
        <p:spPr>
          <a:xfrm>
            <a:off x="9989575" y="137652"/>
            <a:ext cx="212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KRAFTON JUNGLE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D472DA3-76DE-3625-CDDC-93441F29A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317" y="1012723"/>
            <a:ext cx="7795365" cy="557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2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87A6C4A-9F26-9DB3-6655-873068581FAB}"/>
              </a:ext>
            </a:extLst>
          </p:cNvPr>
          <p:cNvSpPr txBox="1"/>
          <p:nvPr/>
        </p:nvSpPr>
        <p:spPr>
          <a:xfrm>
            <a:off x="6599187" y="1176456"/>
            <a:ext cx="4866988" cy="420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JWT </a:t>
            </a:r>
            <a:r>
              <a:rPr lang="ko-KR" altLang="en-US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에</a:t>
            </a:r>
            <a:r>
              <a:rPr lang="en-US" altLang="ko-KR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 </a:t>
            </a:r>
            <a:r>
              <a:rPr lang="ko-KR" altLang="en-US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저장시킬 정보와 만료기한 설정</a:t>
            </a:r>
            <a:endParaRPr lang="en-US" altLang="ko-KR" dirty="0"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암호키와 방식을 설정하여 토큰 발행</a:t>
            </a:r>
            <a:endParaRPr lang="en-US" altLang="ko-KR" dirty="0"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발행된 토큰을 사용자 브라우저의 쿠키로 저장</a:t>
            </a:r>
            <a:endParaRPr lang="en-US" altLang="ko-KR" dirty="0"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쿠키의 토큰이 유효한 사용자는 자동로그인</a:t>
            </a:r>
            <a:endParaRPr lang="en-US" altLang="ko-KR" dirty="0"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쿠키의 토큰 통해 사용자 정보 열람</a:t>
            </a:r>
            <a:endParaRPr lang="en-US" altLang="ko-KR" dirty="0"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유효하지 않거나</a:t>
            </a:r>
            <a:r>
              <a:rPr lang="en-US" altLang="ko-KR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, </a:t>
            </a:r>
            <a:r>
              <a:rPr lang="ko-KR" altLang="en-US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만료된 토큰의 경우</a:t>
            </a:r>
            <a:endParaRPr lang="en-US" altLang="ko-KR" dirty="0"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로그인 페이지로 이동</a:t>
            </a:r>
            <a:endParaRPr lang="en-US" altLang="ko-KR" dirty="0"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로그아웃 시</a:t>
            </a:r>
            <a:r>
              <a:rPr lang="en-US" altLang="ko-KR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, </a:t>
            </a:r>
            <a:r>
              <a:rPr lang="ko-KR" altLang="en-US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쿠키의 토큰정보 제거</a:t>
            </a:r>
            <a:endParaRPr lang="en-US" altLang="ko-KR" dirty="0"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FEB9A1-BD1C-3B16-316B-3567F92BC0ED}"/>
              </a:ext>
            </a:extLst>
          </p:cNvPr>
          <p:cNvSpPr txBox="1"/>
          <p:nvPr/>
        </p:nvSpPr>
        <p:spPr>
          <a:xfrm>
            <a:off x="9989575" y="137652"/>
            <a:ext cx="212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KRAFTON JUNGLE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06692BD-8D4F-9CFD-3C6D-09C45645C240}"/>
              </a:ext>
            </a:extLst>
          </p:cNvPr>
          <p:cNvSpPr txBox="1">
            <a:spLocks/>
          </p:cNvSpPr>
          <p:nvPr/>
        </p:nvSpPr>
        <p:spPr>
          <a:xfrm>
            <a:off x="206478" y="137652"/>
            <a:ext cx="2733367" cy="875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1. JWT</a:t>
            </a:r>
            <a:endParaRPr lang="ko-KR" altLang="en-US" sz="3600" dirty="0"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5075DF-16A6-3B8F-44F6-370F64461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07" y="1558764"/>
            <a:ext cx="5740746" cy="16615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B9B8500-A695-C1A8-C973-01CE32B5A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08" y="3693620"/>
            <a:ext cx="5744377" cy="2029108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D442DF-67F0-5ECC-4758-C55EE012D918}"/>
              </a:ext>
            </a:extLst>
          </p:cNvPr>
          <p:cNvCxnSpPr>
            <a:cxnSpLocks/>
          </p:cNvCxnSpPr>
          <p:nvPr/>
        </p:nvCxnSpPr>
        <p:spPr>
          <a:xfrm>
            <a:off x="6890994" y="3484659"/>
            <a:ext cx="445887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91FD104-5798-C99D-58A7-6866D7843C84}"/>
              </a:ext>
            </a:extLst>
          </p:cNvPr>
          <p:cNvSpPr/>
          <p:nvPr/>
        </p:nvSpPr>
        <p:spPr>
          <a:xfrm>
            <a:off x="6671144" y="1176456"/>
            <a:ext cx="4795031" cy="2196884"/>
          </a:xfrm>
          <a:prstGeom prst="roundRect">
            <a:avLst/>
          </a:prstGeom>
          <a:solidFill>
            <a:schemeClr val="tx1">
              <a:lumMod val="50000"/>
              <a:lumOff val="50000"/>
              <a:alpha val="11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A4B3DFB-038B-7BEE-A15C-5BDFBC7D208D}"/>
              </a:ext>
            </a:extLst>
          </p:cNvPr>
          <p:cNvSpPr/>
          <p:nvPr/>
        </p:nvSpPr>
        <p:spPr>
          <a:xfrm>
            <a:off x="6671144" y="3595979"/>
            <a:ext cx="4795031" cy="2085565"/>
          </a:xfrm>
          <a:prstGeom prst="roundRect">
            <a:avLst/>
          </a:prstGeom>
          <a:solidFill>
            <a:schemeClr val="tx1">
              <a:lumMod val="50000"/>
              <a:lumOff val="50000"/>
              <a:alpha val="11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1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144030-66EC-D3CB-DA42-25681705C33E}"/>
              </a:ext>
            </a:extLst>
          </p:cNvPr>
          <p:cNvSpPr txBox="1"/>
          <p:nvPr/>
        </p:nvSpPr>
        <p:spPr>
          <a:xfrm>
            <a:off x="9989575" y="137652"/>
            <a:ext cx="212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KRAFTON JUNGLE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BADB407-4BA8-5CF1-466A-44CC4A9F7E63}"/>
              </a:ext>
            </a:extLst>
          </p:cNvPr>
          <p:cNvSpPr txBox="1">
            <a:spLocks/>
          </p:cNvSpPr>
          <p:nvPr/>
        </p:nvSpPr>
        <p:spPr>
          <a:xfrm>
            <a:off x="206478" y="137652"/>
            <a:ext cx="2733367" cy="875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2. Jinja2</a:t>
            </a:r>
            <a:endParaRPr lang="ko-KR" altLang="en-US" sz="3600" dirty="0"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936FB0-0BDC-7C5E-271E-8AB881D6B5BC}"/>
              </a:ext>
            </a:extLst>
          </p:cNvPr>
          <p:cNvSpPr txBox="1"/>
          <p:nvPr/>
        </p:nvSpPr>
        <p:spPr>
          <a:xfrm>
            <a:off x="1924082" y="3715770"/>
            <a:ext cx="81396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같은 </a:t>
            </a:r>
            <a:r>
              <a:rPr lang="en-US" altLang="ko-KR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html </a:t>
            </a:r>
            <a:r>
              <a:rPr lang="ko-KR" altLang="en-US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파일을 다양한 사용자가 사용하기 위하여 </a:t>
            </a:r>
            <a:r>
              <a:rPr lang="en-US" altLang="ko-KR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python</a:t>
            </a:r>
            <a:r>
              <a:rPr lang="ko-KR" altLang="en-US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에서 </a:t>
            </a:r>
            <a:r>
              <a:rPr lang="en-US" altLang="ko-KR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html</a:t>
            </a:r>
            <a:r>
              <a:rPr lang="ko-KR" altLang="en-US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로 변수 전달</a:t>
            </a:r>
            <a:endParaRPr lang="en-US" altLang="ko-KR" dirty="0"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  <a:p>
            <a:pPr algn="ctr"/>
            <a:endParaRPr lang="en-US" altLang="ko-KR" dirty="0"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  <a:p>
            <a:pPr algn="ctr"/>
            <a:r>
              <a:rPr lang="ko-KR" altLang="en-US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각 사용자</a:t>
            </a:r>
            <a:r>
              <a:rPr lang="en-US" altLang="ko-KR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, </a:t>
            </a:r>
            <a:r>
              <a:rPr lang="ko-KR" altLang="en-US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카테고리에 맞는 리스트를 </a:t>
            </a:r>
            <a:r>
              <a:rPr lang="en-US" altLang="ko-KR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python</a:t>
            </a:r>
            <a:r>
              <a:rPr lang="ko-KR" altLang="en-US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의 함수를 통해 반복</a:t>
            </a:r>
            <a:endParaRPr lang="en-US" altLang="ko-KR" dirty="0"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  <a:p>
            <a:pPr algn="ctr"/>
            <a:endParaRPr lang="en-US" altLang="ko-KR" dirty="0"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  <a:p>
            <a:pPr algn="ctr"/>
            <a:r>
              <a:rPr lang="en-US" altLang="ko-KR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Jinja2</a:t>
            </a:r>
            <a:r>
              <a:rPr lang="ko-KR" altLang="en-US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 </a:t>
            </a:r>
            <a:r>
              <a:rPr lang="en-US" altLang="ko-KR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template</a:t>
            </a:r>
            <a:r>
              <a:rPr lang="ko-KR" altLang="en-US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의 반복</a:t>
            </a:r>
            <a:r>
              <a:rPr lang="en-US" altLang="ko-KR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, </a:t>
            </a:r>
            <a:r>
              <a:rPr lang="ko-KR" altLang="en-US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변수사용을 통해 사용자별</a:t>
            </a:r>
            <a:r>
              <a:rPr lang="en-US" altLang="ko-KR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, </a:t>
            </a:r>
            <a:r>
              <a:rPr lang="ko-KR" altLang="en-US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카테고리별 옷장 구현</a:t>
            </a:r>
            <a:endParaRPr lang="en-US" altLang="ko-KR" dirty="0"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1808F86-59F1-DE2B-89B7-E3C549CAC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46" y="1769681"/>
            <a:ext cx="11505132" cy="100759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E80183D-B97A-3A07-8E76-CC419F9BF350}"/>
              </a:ext>
            </a:extLst>
          </p:cNvPr>
          <p:cNvSpPr/>
          <p:nvPr/>
        </p:nvSpPr>
        <p:spPr>
          <a:xfrm>
            <a:off x="1573161" y="3429000"/>
            <a:ext cx="8852884" cy="2085680"/>
          </a:xfrm>
          <a:prstGeom prst="roundRect">
            <a:avLst/>
          </a:prstGeom>
          <a:solidFill>
            <a:schemeClr val="tx1">
              <a:lumMod val="50000"/>
              <a:lumOff val="50000"/>
              <a:alpha val="11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45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3172D3-B6BE-8DC8-90E0-C2788DC4F703}"/>
              </a:ext>
            </a:extLst>
          </p:cNvPr>
          <p:cNvSpPr txBox="1"/>
          <p:nvPr/>
        </p:nvSpPr>
        <p:spPr>
          <a:xfrm>
            <a:off x="9989575" y="137652"/>
            <a:ext cx="212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KRAFTON JUNGLE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9FEDA7B-65B3-005A-7F02-D376BD3ECD69}"/>
              </a:ext>
            </a:extLst>
          </p:cNvPr>
          <p:cNvSpPr txBox="1">
            <a:spLocks/>
          </p:cNvSpPr>
          <p:nvPr/>
        </p:nvSpPr>
        <p:spPr>
          <a:xfrm>
            <a:off x="206478" y="137652"/>
            <a:ext cx="3743353" cy="875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3. </a:t>
            </a:r>
            <a:r>
              <a:rPr lang="ko-KR" altLang="en-US" sz="3600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이미지 관리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C49397-7015-8611-9AB0-11BD6E40AF32}"/>
              </a:ext>
            </a:extLst>
          </p:cNvPr>
          <p:cNvSpPr txBox="1"/>
          <p:nvPr/>
        </p:nvSpPr>
        <p:spPr>
          <a:xfrm>
            <a:off x="1351715" y="3429000"/>
            <a:ext cx="94885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이미지를 등록할 때에 중복 저장을 피하기 위해</a:t>
            </a:r>
            <a:endParaRPr lang="en-US" altLang="ko-KR" dirty="0"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  <a:p>
            <a:pPr algn="ctr"/>
            <a:r>
              <a:rPr lang="ko-KR" altLang="en-US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시간과 난수를 더해 파일명명</a:t>
            </a:r>
            <a:endParaRPr lang="en-US" altLang="ko-KR" dirty="0"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  <a:p>
            <a:pPr algn="ctr"/>
            <a:endParaRPr lang="en-US" altLang="ko-KR" dirty="0"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  <a:p>
            <a:pPr algn="ctr"/>
            <a:r>
              <a:rPr lang="ko-KR" altLang="en-US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원본파일은 </a:t>
            </a:r>
            <a:r>
              <a:rPr lang="en-US" altLang="ko-KR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static </a:t>
            </a:r>
            <a:r>
              <a:rPr lang="ko-KR" altLang="en-US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폴더 속에 저장</a:t>
            </a:r>
            <a:r>
              <a:rPr lang="en-US" altLang="ko-KR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 / DB</a:t>
            </a:r>
            <a:r>
              <a:rPr lang="ko-KR" altLang="en-US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에 파일명 저장</a:t>
            </a:r>
            <a:endParaRPr lang="en-US" altLang="ko-KR" dirty="0"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  <a:p>
            <a:pPr algn="ctr"/>
            <a:endParaRPr lang="en-US" altLang="ko-KR" dirty="0"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  <a:p>
            <a:pPr algn="ctr"/>
            <a:r>
              <a:rPr lang="ko-KR" altLang="en-US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이미지 선택 시 해당 아이디</a:t>
            </a:r>
            <a:r>
              <a:rPr lang="en-US" altLang="ko-KR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, </a:t>
            </a:r>
            <a:r>
              <a:rPr lang="ko-KR" altLang="en-US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카테고리</a:t>
            </a:r>
            <a:r>
              <a:rPr lang="en-US" altLang="ko-KR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, </a:t>
            </a:r>
            <a:r>
              <a:rPr lang="ko-KR" altLang="en-US" dirty="0" err="1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착장</a:t>
            </a:r>
            <a:r>
              <a:rPr lang="ko-KR" altLang="en-US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 </a:t>
            </a:r>
            <a:r>
              <a:rPr lang="en-US" altLang="ko-KR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collection</a:t>
            </a:r>
            <a:r>
              <a:rPr lang="ko-KR" altLang="en-US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에 저장</a:t>
            </a:r>
            <a:endParaRPr lang="en-US" altLang="ko-KR" dirty="0"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  <a:p>
            <a:pPr algn="ctr"/>
            <a:endParaRPr lang="en-US" altLang="ko-KR" dirty="0"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C87F8C7-587A-9B94-17C7-561585C33387}"/>
              </a:ext>
            </a:extLst>
          </p:cNvPr>
          <p:cNvGrpSpPr/>
          <p:nvPr/>
        </p:nvGrpSpPr>
        <p:grpSpPr>
          <a:xfrm>
            <a:off x="557636" y="1728249"/>
            <a:ext cx="4620271" cy="967647"/>
            <a:chOff x="2259215" y="2339861"/>
            <a:chExt cx="4620271" cy="96764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8222A03-CC56-7FBE-DB6F-E02021FD9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9215" y="2516823"/>
              <a:ext cx="4620270" cy="79068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DB1E261-68C4-A0FA-5CF5-4F95C2A89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0681" b="-5922"/>
            <a:stretch/>
          </p:blipFill>
          <p:spPr>
            <a:xfrm>
              <a:off x="2259216" y="2339861"/>
              <a:ext cx="4620270" cy="252263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F2B595E5-FFBD-9E2C-11A8-1611BE5F19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973"/>
          <a:stretch/>
        </p:blipFill>
        <p:spPr>
          <a:xfrm>
            <a:off x="5618677" y="1728249"/>
            <a:ext cx="6134956" cy="985225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27A09F3-B4BE-08F7-8FE8-9A945FCC2508}"/>
              </a:ext>
            </a:extLst>
          </p:cNvPr>
          <p:cNvSpPr/>
          <p:nvPr/>
        </p:nvSpPr>
        <p:spPr>
          <a:xfrm>
            <a:off x="2626676" y="3159717"/>
            <a:ext cx="6938645" cy="2569889"/>
          </a:xfrm>
          <a:prstGeom prst="roundRect">
            <a:avLst/>
          </a:prstGeom>
          <a:solidFill>
            <a:schemeClr val="tx1">
              <a:lumMod val="50000"/>
              <a:lumOff val="50000"/>
              <a:alpha val="11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097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163</Words>
  <Application>Microsoft Office PowerPoint</Application>
  <PresentationFormat>와이드스크린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Noto Sans KR Regular</vt:lpstr>
      <vt:lpstr>Noto Sans KR Thin</vt:lpstr>
      <vt:lpstr>맑은 고딕</vt:lpstr>
      <vt:lpstr>Arial</vt:lpstr>
      <vt:lpstr>Office 테마</vt:lpstr>
      <vt:lpstr>OOTD</vt:lpstr>
      <vt:lpstr>기획의도</vt:lpstr>
      <vt:lpstr>와이어프레임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OOTD</dc:title>
  <dc:creator>성현식</dc:creator>
  <cp:lastModifiedBy>성현식</cp:lastModifiedBy>
  <cp:revision>31</cp:revision>
  <dcterms:created xsi:type="dcterms:W3CDTF">2022-10-24T08:35:29Z</dcterms:created>
  <dcterms:modified xsi:type="dcterms:W3CDTF">2022-10-26T13:16:31Z</dcterms:modified>
</cp:coreProperties>
</file>