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39A77B-80C7-45B8-8395-3146734911C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102B6-A4FF-41CF-AFCC-C742BC1F1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산업 인공지능 프로그래밍 프로젝트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Durable Rules </a:t>
            </a:r>
            <a:r>
              <a:rPr lang="ko-KR" altLang="en-US" dirty="0" smtClean="0"/>
              <a:t>이용 프로그램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산업인공지능학과 이현식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경력이 낮은 직원들이 </a:t>
            </a:r>
            <a:r>
              <a:rPr lang="ko-KR" altLang="en-US" dirty="0" err="1" smtClean="0"/>
              <a:t>고객사로부터</a:t>
            </a:r>
            <a:r>
              <a:rPr lang="ko-KR" altLang="en-US" dirty="0" smtClean="0"/>
              <a:t> 업무 요청을 받았을 때 알맞은 담당자들에게 업무를 요청할 수 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입력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6912768" cy="393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85184"/>
            <a:ext cx="6480720" cy="161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입력</a:t>
            </a:r>
            <a:endParaRPr lang="ko-KR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01878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984" y="1340768"/>
            <a:ext cx="4908016" cy="450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룰셋</a:t>
            </a:r>
            <a:r>
              <a:rPr lang="ko-KR" altLang="en-US" dirty="0" smtClean="0"/>
              <a:t> 입력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335274" cy="19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8125960" cy="19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구동 화면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442" y="1982549"/>
            <a:ext cx="7097116" cy="341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</TotalTime>
  <Words>34</Words>
  <Application>Microsoft Office PowerPoint</Application>
  <PresentationFormat>화면 슬라이드 쇼(4:3)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산업 인공지능 프로그래밍 프로젝트 1 Durable Rules 이용 프로그램 만들기</vt:lpstr>
      <vt:lpstr>목표</vt:lpstr>
      <vt:lpstr>조건 입력</vt:lpstr>
      <vt:lpstr>결과 입력</vt:lpstr>
      <vt:lpstr>룰셋 입력 함수</vt:lpstr>
      <vt:lpstr>구동 화면 캡쳐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인공지능 프로그래밍 프로젝트 1 Durable Rules 이용 프로그램 만들기</dc:title>
  <dc:creator>이현식</dc:creator>
  <cp:lastModifiedBy>이현식</cp:lastModifiedBy>
  <cp:revision>2</cp:revision>
  <dcterms:created xsi:type="dcterms:W3CDTF">2021-03-29T14:25:31Z</dcterms:created>
  <dcterms:modified xsi:type="dcterms:W3CDTF">2021-03-29T14:36:35Z</dcterms:modified>
</cp:coreProperties>
</file>