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5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9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2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7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5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8C31-3EEB-4FE5-8015-AD225EFEF5CD}" type="datetimeFigureOut">
              <a:rPr lang="ko-KR" altLang="en-US" smtClean="0"/>
              <a:t>2020-04-25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CEDA-7458-4E2B-A511-6416184C2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994031" y="272540"/>
            <a:ext cx="257897" cy="795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69528" y="272540"/>
            <a:ext cx="257897" cy="795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5008" y="272540"/>
            <a:ext cx="257897" cy="795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6" y="337038"/>
            <a:ext cx="381002" cy="3810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665285"/>
            <a:ext cx="416169" cy="416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1353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>
            <a:off x="756138" y="527539"/>
            <a:ext cx="208085" cy="13774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5" idx="1"/>
            <a:endCxn id="4" idx="2"/>
          </p:cNvCxnSpPr>
          <p:nvPr/>
        </p:nvCxnSpPr>
        <p:spPr>
          <a:xfrm rot="10800000">
            <a:off x="565638" y="718040"/>
            <a:ext cx="190501" cy="15533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61" y="264867"/>
            <a:ext cx="871354" cy="83417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30216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79079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247283"/>
            <a:ext cx="293077" cy="2930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509955"/>
            <a:ext cx="293077" cy="2930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53" y="775189"/>
            <a:ext cx="293077" cy="2930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12" y="247283"/>
            <a:ext cx="293077" cy="2930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12" y="509955"/>
            <a:ext cx="293077" cy="2930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3183" y="767861"/>
            <a:ext cx="101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27942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803032"/>
            <a:ext cx="267652" cy="2676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547578"/>
            <a:ext cx="267652" cy="26765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9" y="272540"/>
            <a:ext cx="267652" cy="26765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83" y="803032"/>
            <a:ext cx="267652" cy="26765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57" y="547578"/>
            <a:ext cx="267652" cy="2676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13793" y="188213"/>
            <a:ext cx="1016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1987" y="202223"/>
            <a:ext cx="958362" cy="958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94031" y="272540"/>
            <a:ext cx="808892" cy="795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994031" y="272540"/>
            <a:ext cx="808892" cy="237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994031" y="527539"/>
            <a:ext cx="808892" cy="247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994031" y="803032"/>
            <a:ext cx="808892" cy="265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3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3dsuser</dc:creator>
  <cp:lastModifiedBy>3dsuser</cp:lastModifiedBy>
  <cp:revision>6</cp:revision>
  <dcterms:created xsi:type="dcterms:W3CDTF">2020-04-23T13:59:16Z</dcterms:created>
  <dcterms:modified xsi:type="dcterms:W3CDTF">2020-04-25T07:51:45Z</dcterms:modified>
</cp:coreProperties>
</file>