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58C31-3EEB-4FE5-8015-AD225EFEF5CD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FCEDA-7458-4E2B-A511-6416184C27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5585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58C31-3EEB-4FE5-8015-AD225EFEF5CD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FCEDA-7458-4E2B-A511-6416184C27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576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58C31-3EEB-4FE5-8015-AD225EFEF5CD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FCEDA-7458-4E2B-A511-6416184C27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0539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58C31-3EEB-4FE5-8015-AD225EFEF5CD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FCEDA-7458-4E2B-A511-6416184C27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0509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58C31-3EEB-4FE5-8015-AD225EFEF5CD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FCEDA-7458-4E2B-A511-6416184C27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186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58C31-3EEB-4FE5-8015-AD225EFEF5CD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FCEDA-7458-4E2B-A511-6416184C27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426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58C31-3EEB-4FE5-8015-AD225EFEF5CD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FCEDA-7458-4E2B-A511-6416184C27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892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58C31-3EEB-4FE5-8015-AD225EFEF5CD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FCEDA-7458-4E2B-A511-6416184C27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9825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58C31-3EEB-4FE5-8015-AD225EFEF5CD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FCEDA-7458-4E2B-A511-6416184C27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8207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58C31-3EEB-4FE5-8015-AD225EFEF5CD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FCEDA-7458-4E2B-A511-6416184C27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975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58C31-3EEB-4FE5-8015-AD225EFEF5CD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FCEDA-7458-4E2B-A511-6416184C27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3757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758C31-3EEB-4FE5-8015-AD225EFEF5CD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EFCEDA-7458-4E2B-A511-6416184C27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274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gif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gif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1.gif"/><Relationship Id="rId10" Type="http://schemas.openxmlformats.org/officeDocument/2006/relationships/image" Target="../media/image9.png"/><Relationship Id="rId19" Type="http://schemas.openxmlformats.org/officeDocument/2006/relationships/image" Target="../media/image18.gif"/><Relationship Id="rId4" Type="http://schemas.openxmlformats.org/officeDocument/2006/relationships/image" Target="../media/image3.gif"/><Relationship Id="rId9" Type="http://schemas.openxmlformats.org/officeDocument/2006/relationships/image" Target="../media/image8.gif"/><Relationship Id="rId14" Type="http://schemas.openxmlformats.org/officeDocument/2006/relationships/image" Target="../media/image13.png"/><Relationship Id="rId22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그림 1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197" y="2579220"/>
            <a:ext cx="862992" cy="802155"/>
          </a:xfrm>
          <a:prstGeom prst="rect">
            <a:avLst/>
          </a:prstGeom>
        </p:spPr>
      </p:pic>
      <p:pic>
        <p:nvPicPr>
          <p:cNvPr id="122" name="그림 1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572" y="2579220"/>
            <a:ext cx="862992" cy="802155"/>
          </a:xfrm>
          <a:prstGeom prst="rect">
            <a:avLst/>
          </a:prstGeom>
        </p:spPr>
      </p:pic>
      <p:pic>
        <p:nvPicPr>
          <p:cNvPr id="64" name="그림 6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686" y="2579220"/>
            <a:ext cx="862992" cy="802155"/>
          </a:xfrm>
          <a:prstGeom prst="rect">
            <a:avLst/>
          </a:prstGeom>
        </p:spPr>
      </p:pic>
      <p:sp>
        <p:nvSpPr>
          <p:cNvPr id="35" name="모서리가 둥근 직사각형 34"/>
          <p:cNvSpPr/>
          <p:nvPr/>
        </p:nvSpPr>
        <p:spPr>
          <a:xfrm>
            <a:off x="9606147" y="1530937"/>
            <a:ext cx="661762" cy="56456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6" name="그림 1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8715" y="1630383"/>
            <a:ext cx="750171" cy="562627"/>
          </a:xfrm>
          <a:prstGeom prst="rect">
            <a:avLst/>
          </a:prstGeom>
        </p:spPr>
      </p:pic>
      <p:pic>
        <p:nvPicPr>
          <p:cNvPr id="113" name="그림 1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5456" y="1630383"/>
            <a:ext cx="750171" cy="562627"/>
          </a:xfrm>
          <a:prstGeom prst="rect">
            <a:avLst/>
          </a:prstGeom>
        </p:spPr>
      </p:pic>
      <p:pic>
        <p:nvPicPr>
          <p:cNvPr id="110" name="그림 10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197" y="1630383"/>
            <a:ext cx="750171" cy="562627"/>
          </a:xfrm>
          <a:prstGeom prst="rect">
            <a:avLst/>
          </a:prstGeom>
        </p:spPr>
      </p:pic>
      <p:cxnSp>
        <p:nvCxnSpPr>
          <p:cNvPr id="74" name="꺾인 연결선 73"/>
          <p:cNvCxnSpPr/>
          <p:nvPr/>
        </p:nvCxnSpPr>
        <p:spPr>
          <a:xfrm rot="5400000" flipH="1" flipV="1">
            <a:off x="9969830" y="652149"/>
            <a:ext cx="274686" cy="321471"/>
          </a:xfrm>
          <a:prstGeom prst="bentConnector3">
            <a:avLst/>
          </a:prstGeom>
          <a:ln w="19050">
            <a:solidFill>
              <a:schemeClr val="accent5">
                <a:lumMod val="75000"/>
              </a:schemeClr>
            </a:solidFill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꺾인 연결선 71"/>
          <p:cNvCxnSpPr/>
          <p:nvPr/>
        </p:nvCxnSpPr>
        <p:spPr>
          <a:xfrm rot="5400000" flipH="1" flipV="1">
            <a:off x="9629540" y="648977"/>
            <a:ext cx="274686" cy="321471"/>
          </a:xfrm>
          <a:prstGeom prst="bentConnector3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4994031" y="272540"/>
            <a:ext cx="257897" cy="8264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5269528" y="272540"/>
            <a:ext cx="257897" cy="8264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5545008" y="272540"/>
            <a:ext cx="257897" cy="8264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136" y="337038"/>
            <a:ext cx="381002" cy="38100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138" y="665285"/>
            <a:ext cx="416169" cy="416169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81353" y="202223"/>
            <a:ext cx="958362" cy="958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구부러진 연결선 7"/>
          <p:cNvCxnSpPr>
            <a:stCxn id="4" idx="3"/>
            <a:endCxn id="5" idx="0"/>
          </p:cNvCxnSpPr>
          <p:nvPr/>
        </p:nvCxnSpPr>
        <p:spPr>
          <a:xfrm>
            <a:off x="756138" y="527539"/>
            <a:ext cx="208085" cy="137746"/>
          </a:xfrm>
          <a:prstGeom prst="curved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 8"/>
          <p:cNvCxnSpPr>
            <a:stCxn id="5" idx="1"/>
            <a:endCxn id="4" idx="2"/>
          </p:cNvCxnSpPr>
          <p:nvPr/>
        </p:nvCxnSpPr>
        <p:spPr>
          <a:xfrm rot="10800000">
            <a:off x="565638" y="718040"/>
            <a:ext cx="190501" cy="155330"/>
          </a:xfrm>
          <a:prstGeom prst="curved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85961" y="264867"/>
            <a:ext cx="871354" cy="834171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1430216" y="202223"/>
            <a:ext cx="958362" cy="958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579079" y="202223"/>
            <a:ext cx="958362" cy="958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553" y="247283"/>
            <a:ext cx="293077" cy="293077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553" y="509955"/>
            <a:ext cx="293077" cy="293077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553" y="775189"/>
            <a:ext cx="293077" cy="293077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312" y="247283"/>
            <a:ext cx="293077" cy="293077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312" y="509955"/>
            <a:ext cx="293077" cy="29307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913183" y="767861"/>
            <a:ext cx="10169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accent1">
                    <a:lumMod val="75000"/>
                  </a:schemeClr>
                </a:solidFill>
              </a:rPr>
              <a:t>LIST</a:t>
            </a:r>
            <a:endParaRPr lang="ko-KR" alt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727942" y="202223"/>
            <a:ext cx="958362" cy="958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109" y="803032"/>
            <a:ext cx="267652" cy="267652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109" y="547578"/>
            <a:ext cx="267652" cy="267652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109" y="272540"/>
            <a:ext cx="267652" cy="267652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5483" y="803032"/>
            <a:ext cx="267652" cy="267652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8457" y="547578"/>
            <a:ext cx="267652" cy="267652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3713793" y="188213"/>
            <a:ext cx="10169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accent1">
                    <a:lumMod val="75000"/>
                  </a:schemeClr>
                </a:solidFill>
              </a:rPr>
              <a:t>LIST</a:t>
            </a:r>
            <a:endParaRPr lang="ko-KR" alt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911987" y="202223"/>
            <a:ext cx="958362" cy="958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4994031" y="272540"/>
            <a:ext cx="808892" cy="8264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4994031" y="269962"/>
            <a:ext cx="808892" cy="2381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/>
              <a:t>p</a:t>
            </a:r>
            <a:r>
              <a:rPr lang="en-US" altLang="ko-KR" sz="1400" b="1" dirty="0" err="1" smtClean="0"/>
              <a:t>FMEA</a:t>
            </a:r>
            <a:endParaRPr lang="ko-KR" altLang="en-US" sz="1400" b="1" dirty="0"/>
          </a:p>
        </p:txBody>
      </p:sp>
      <p:sp>
        <p:nvSpPr>
          <p:cNvPr id="44" name="직사각형 43"/>
          <p:cNvSpPr/>
          <p:nvPr/>
        </p:nvSpPr>
        <p:spPr>
          <a:xfrm>
            <a:off x="4994031" y="523002"/>
            <a:ext cx="808892" cy="1789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4994031" y="721546"/>
            <a:ext cx="808892" cy="1789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4994031" y="920090"/>
            <a:ext cx="808892" cy="1789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994031" y="523002"/>
            <a:ext cx="257897" cy="17894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H</a:t>
            </a:r>
            <a:endParaRPr lang="ko-KR" altLang="en-US" sz="1400" b="1" dirty="0"/>
          </a:p>
        </p:txBody>
      </p:sp>
      <p:sp>
        <p:nvSpPr>
          <p:cNvPr id="47" name="직사각형 46"/>
          <p:cNvSpPr/>
          <p:nvPr/>
        </p:nvSpPr>
        <p:spPr>
          <a:xfrm>
            <a:off x="4994031" y="720179"/>
            <a:ext cx="257897" cy="1789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M</a:t>
            </a:r>
            <a:endParaRPr lang="ko-KR" altLang="en-US" sz="1200" b="1" dirty="0"/>
          </a:p>
        </p:txBody>
      </p:sp>
      <p:sp>
        <p:nvSpPr>
          <p:cNvPr id="48" name="직사각형 47"/>
          <p:cNvSpPr/>
          <p:nvPr/>
        </p:nvSpPr>
        <p:spPr>
          <a:xfrm>
            <a:off x="4994031" y="922476"/>
            <a:ext cx="257897" cy="1789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L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6133608" y="272540"/>
            <a:ext cx="257897" cy="8264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6409105" y="272540"/>
            <a:ext cx="257897" cy="8264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6684585" y="272540"/>
            <a:ext cx="257897" cy="8264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6051564" y="202223"/>
            <a:ext cx="958362" cy="958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6133608" y="272540"/>
            <a:ext cx="808892" cy="8264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6133608" y="269962"/>
            <a:ext cx="808892" cy="2381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/>
              <a:t>d</a:t>
            </a:r>
            <a:r>
              <a:rPr lang="en-US" altLang="ko-KR" sz="1400" b="1" dirty="0" err="1" smtClean="0"/>
              <a:t>FMEA</a:t>
            </a:r>
            <a:endParaRPr lang="ko-KR" altLang="en-US" sz="1400" b="1" dirty="0"/>
          </a:p>
        </p:txBody>
      </p:sp>
      <p:sp>
        <p:nvSpPr>
          <p:cNvPr id="55" name="직사각형 54"/>
          <p:cNvSpPr/>
          <p:nvPr/>
        </p:nvSpPr>
        <p:spPr>
          <a:xfrm>
            <a:off x="6133608" y="523002"/>
            <a:ext cx="808892" cy="1789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6133608" y="721546"/>
            <a:ext cx="808892" cy="1789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6133608" y="920090"/>
            <a:ext cx="808892" cy="1789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6133608" y="523002"/>
            <a:ext cx="257897" cy="17894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H</a:t>
            </a:r>
            <a:endParaRPr lang="ko-KR" altLang="en-US" sz="1400" b="1" dirty="0"/>
          </a:p>
        </p:txBody>
      </p:sp>
      <p:sp>
        <p:nvSpPr>
          <p:cNvPr id="59" name="직사각형 58"/>
          <p:cNvSpPr/>
          <p:nvPr/>
        </p:nvSpPr>
        <p:spPr>
          <a:xfrm>
            <a:off x="6133608" y="720179"/>
            <a:ext cx="257897" cy="1789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M</a:t>
            </a:r>
            <a:endParaRPr lang="ko-KR" altLang="en-US" sz="1200" b="1" dirty="0"/>
          </a:p>
        </p:txBody>
      </p:sp>
      <p:sp>
        <p:nvSpPr>
          <p:cNvPr id="60" name="직사각형 59"/>
          <p:cNvSpPr/>
          <p:nvPr/>
        </p:nvSpPr>
        <p:spPr>
          <a:xfrm>
            <a:off x="6133608" y="922476"/>
            <a:ext cx="257897" cy="1789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L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7191141" y="188213"/>
            <a:ext cx="958362" cy="958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8330718" y="186104"/>
            <a:ext cx="958362" cy="958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8581808" y="453313"/>
            <a:ext cx="456181" cy="456181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 flipV="1">
            <a:off x="7455402" y="439504"/>
            <a:ext cx="429840" cy="45156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7455402" y="453313"/>
            <a:ext cx="447424" cy="44742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/>
          <p:cNvSpPr/>
          <p:nvPr/>
        </p:nvSpPr>
        <p:spPr>
          <a:xfrm>
            <a:off x="9470295" y="186104"/>
            <a:ext cx="958362" cy="958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720" y="786521"/>
            <a:ext cx="996435" cy="253930"/>
          </a:xfrm>
          <a:prstGeom prst="rect">
            <a:avLst/>
          </a:prstGeom>
        </p:spPr>
      </p:pic>
      <p:pic>
        <p:nvPicPr>
          <p:cNvPr id="42" name="그림 4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314" y="566011"/>
            <a:ext cx="203246" cy="203246"/>
          </a:xfrm>
          <a:prstGeom prst="rect">
            <a:avLst/>
          </a:prstGeom>
        </p:spPr>
      </p:pic>
      <p:sp>
        <p:nvSpPr>
          <p:cNvPr id="77" name="모서리가 둥근 직사각형 76"/>
          <p:cNvSpPr/>
          <p:nvPr/>
        </p:nvSpPr>
        <p:spPr>
          <a:xfrm>
            <a:off x="9508394" y="337038"/>
            <a:ext cx="891688" cy="744416"/>
          </a:xfrm>
          <a:prstGeom prst="roundRect">
            <a:avLst/>
          </a:prstGeom>
          <a:noFill/>
          <a:ln w="2222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8445" y="280383"/>
            <a:ext cx="279365" cy="279365"/>
          </a:xfrm>
          <a:prstGeom prst="rect">
            <a:avLst/>
          </a:prstGeom>
        </p:spPr>
      </p:pic>
      <p:sp>
        <p:nvSpPr>
          <p:cNvPr id="78" name="직사각형 77"/>
          <p:cNvSpPr/>
          <p:nvPr/>
        </p:nvSpPr>
        <p:spPr>
          <a:xfrm>
            <a:off x="276957" y="1351086"/>
            <a:ext cx="958362" cy="958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9" name="그림 7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679" y="1630383"/>
            <a:ext cx="750171" cy="562627"/>
          </a:xfrm>
          <a:prstGeom prst="rect">
            <a:avLst/>
          </a:prstGeom>
        </p:spPr>
      </p:pic>
      <p:pic>
        <p:nvPicPr>
          <p:cNvPr id="80" name="그림 79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038" y="1447129"/>
            <a:ext cx="450153" cy="450153"/>
          </a:xfrm>
          <a:prstGeom prst="rect">
            <a:avLst/>
          </a:prstGeom>
        </p:spPr>
      </p:pic>
      <p:pic>
        <p:nvPicPr>
          <p:cNvPr id="82" name="그림 8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0385" y="1505940"/>
            <a:ext cx="379262" cy="379262"/>
          </a:xfrm>
          <a:prstGeom prst="rect">
            <a:avLst/>
          </a:prstGeom>
        </p:spPr>
      </p:pic>
      <p:pic>
        <p:nvPicPr>
          <p:cNvPr id="83" name="그림 82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6556" y="1505940"/>
            <a:ext cx="406349" cy="406349"/>
          </a:xfrm>
          <a:prstGeom prst="rect">
            <a:avLst/>
          </a:prstGeom>
        </p:spPr>
      </p:pic>
      <p:pic>
        <p:nvPicPr>
          <p:cNvPr id="84" name="그림 83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0721" y="1478853"/>
            <a:ext cx="406349" cy="406349"/>
          </a:xfrm>
          <a:prstGeom prst="rect">
            <a:avLst/>
          </a:prstGeom>
        </p:spPr>
      </p:pic>
      <p:sp>
        <p:nvSpPr>
          <p:cNvPr id="106" name="직사각형 105"/>
          <p:cNvSpPr/>
          <p:nvPr/>
        </p:nvSpPr>
        <p:spPr>
          <a:xfrm>
            <a:off x="1430216" y="1351086"/>
            <a:ext cx="958362" cy="958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7" name="그림 10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938" y="1630383"/>
            <a:ext cx="750171" cy="562627"/>
          </a:xfrm>
          <a:prstGeom prst="rect">
            <a:avLst/>
          </a:prstGeom>
        </p:spPr>
      </p:pic>
      <p:sp>
        <p:nvSpPr>
          <p:cNvPr id="109" name="직사각형 108"/>
          <p:cNvSpPr/>
          <p:nvPr/>
        </p:nvSpPr>
        <p:spPr>
          <a:xfrm>
            <a:off x="2583475" y="1351086"/>
            <a:ext cx="958362" cy="958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/>
          <p:cNvSpPr/>
          <p:nvPr/>
        </p:nvSpPr>
        <p:spPr>
          <a:xfrm>
            <a:off x="3736734" y="1351086"/>
            <a:ext cx="958362" cy="958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직사각형 114"/>
          <p:cNvSpPr/>
          <p:nvPr/>
        </p:nvSpPr>
        <p:spPr>
          <a:xfrm>
            <a:off x="4889993" y="1351086"/>
            <a:ext cx="958362" cy="958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8" name="그림 117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0673" y="1478667"/>
            <a:ext cx="447905" cy="447905"/>
          </a:xfrm>
          <a:prstGeom prst="rect">
            <a:avLst/>
          </a:prstGeom>
        </p:spPr>
      </p:pic>
      <p:sp>
        <p:nvSpPr>
          <p:cNvPr id="85" name="직사각형 84"/>
          <p:cNvSpPr/>
          <p:nvPr/>
        </p:nvSpPr>
        <p:spPr>
          <a:xfrm>
            <a:off x="6051564" y="1347457"/>
            <a:ext cx="958362" cy="958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8701" y="1580402"/>
            <a:ext cx="609600" cy="609600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3375" y="1442143"/>
            <a:ext cx="329851" cy="329851"/>
          </a:xfrm>
          <a:prstGeom prst="rect">
            <a:avLst/>
          </a:prstGeom>
        </p:spPr>
      </p:pic>
      <p:sp>
        <p:nvSpPr>
          <p:cNvPr id="99" name="직사각형 98"/>
          <p:cNvSpPr/>
          <p:nvPr/>
        </p:nvSpPr>
        <p:spPr>
          <a:xfrm>
            <a:off x="7213135" y="1347457"/>
            <a:ext cx="958362" cy="958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0" name="그림 99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0272" y="1580402"/>
            <a:ext cx="609600" cy="609600"/>
          </a:xfrm>
          <a:prstGeom prst="rect">
            <a:avLst/>
          </a:prstGeom>
        </p:spPr>
      </p:pic>
      <p:sp>
        <p:nvSpPr>
          <p:cNvPr id="102" name="직사각형 101"/>
          <p:cNvSpPr/>
          <p:nvPr/>
        </p:nvSpPr>
        <p:spPr>
          <a:xfrm>
            <a:off x="8374706" y="1347457"/>
            <a:ext cx="958362" cy="958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" name="그림 102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1843" y="1580402"/>
            <a:ext cx="609600" cy="609600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2583" y="1497148"/>
            <a:ext cx="266054" cy="266054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3003" y="1504202"/>
            <a:ext cx="267792" cy="267792"/>
          </a:xfrm>
          <a:prstGeom prst="rect">
            <a:avLst/>
          </a:prstGeom>
        </p:spPr>
      </p:pic>
      <p:cxnSp>
        <p:nvCxnSpPr>
          <p:cNvPr id="38" name="꺾인 연결선 37"/>
          <p:cNvCxnSpPr>
            <a:stCxn id="14" idx="3"/>
            <a:endCxn id="21" idx="3"/>
          </p:cNvCxnSpPr>
          <p:nvPr/>
        </p:nvCxnSpPr>
        <p:spPr>
          <a:xfrm flipV="1">
            <a:off x="6738301" y="1607069"/>
            <a:ext cx="164925" cy="278133"/>
          </a:xfrm>
          <a:prstGeom prst="bentConnector3">
            <a:avLst>
              <a:gd name="adj1" fmla="val 131985"/>
            </a:avLst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꺾인 연결선 104"/>
          <p:cNvCxnSpPr/>
          <p:nvPr/>
        </p:nvCxnSpPr>
        <p:spPr>
          <a:xfrm flipV="1">
            <a:off x="7896792" y="1607069"/>
            <a:ext cx="164925" cy="278133"/>
          </a:xfrm>
          <a:prstGeom prst="bentConnector3">
            <a:avLst>
              <a:gd name="adj1" fmla="val 131985"/>
            </a:avLst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꺾인 연결선 107"/>
          <p:cNvCxnSpPr/>
          <p:nvPr/>
        </p:nvCxnSpPr>
        <p:spPr>
          <a:xfrm flipV="1">
            <a:off x="9060754" y="1607069"/>
            <a:ext cx="164925" cy="278133"/>
          </a:xfrm>
          <a:prstGeom prst="bentConnector3">
            <a:avLst>
              <a:gd name="adj1" fmla="val 131985"/>
            </a:avLst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/>
          <p:cNvSpPr/>
          <p:nvPr/>
        </p:nvSpPr>
        <p:spPr>
          <a:xfrm>
            <a:off x="9475892" y="1347457"/>
            <a:ext cx="958362" cy="958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7" name="그림 86"/>
          <p:cNvPicPr>
            <a:picLocks noChangeAspect="1"/>
          </p:cNvPicPr>
          <p:nvPr/>
        </p:nvPicPr>
        <p:blipFill>
          <a:blip r:embed="rId21">
            <a:extLst>
              <a:ext uri="{BEBA8EAE-BF5A-486C-A8C5-ECC9F3942E4B}">
                <a14:imgProps xmlns:a14="http://schemas.microsoft.com/office/drawing/2010/main">
                  <a14:imgLayer r:embed="rId22">
                    <a14:imgEffect>
                      <a14:sharpenSoften amount="-4000"/>
                    </a14:imgEffect>
                    <a14:imgEffect>
                      <a14:brightnessContrast bright="-32000" contrast="-6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5753" y="1454614"/>
            <a:ext cx="441829" cy="441829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1797" y="1442309"/>
            <a:ext cx="295224" cy="295224"/>
          </a:xfrm>
          <a:prstGeom prst="rect">
            <a:avLst/>
          </a:prstGeom>
        </p:spPr>
      </p:pic>
      <p:pic>
        <p:nvPicPr>
          <p:cNvPr id="91" name="그림 90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4717" y="1767811"/>
            <a:ext cx="441829" cy="441829"/>
          </a:xfrm>
          <a:prstGeom prst="rect">
            <a:avLst/>
          </a:prstGeom>
        </p:spPr>
      </p:pic>
      <p:sp>
        <p:nvSpPr>
          <p:cNvPr id="94" name="직사각형 93"/>
          <p:cNvSpPr/>
          <p:nvPr/>
        </p:nvSpPr>
        <p:spPr>
          <a:xfrm>
            <a:off x="276957" y="2499949"/>
            <a:ext cx="958362" cy="958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371491" y="2520512"/>
            <a:ext cx="712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0070C0"/>
                </a:solidFill>
              </a:rPr>
              <a:t>L</a:t>
            </a:r>
            <a:endParaRPr lang="ko-KR" altLang="en-US" sz="2400" b="1" dirty="0">
              <a:solidFill>
                <a:srgbClr val="0070C0"/>
              </a:solidFill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1440533" y="2499949"/>
            <a:ext cx="958362" cy="958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/>
          <p:cNvSpPr txBox="1"/>
          <p:nvPr/>
        </p:nvSpPr>
        <p:spPr>
          <a:xfrm>
            <a:off x="1535067" y="2520512"/>
            <a:ext cx="712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0070C0"/>
                </a:solidFill>
              </a:rPr>
              <a:t>L</a:t>
            </a:r>
            <a:endParaRPr lang="ko-KR" altLang="en-US" sz="2400" b="1" dirty="0">
              <a:solidFill>
                <a:srgbClr val="0070C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1985672" y="2520512"/>
            <a:ext cx="712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FF0000"/>
                </a:solidFill>
              </a:rPr>
              <a:t>F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2582551" y="2499949"/>
            <a:ext cx="958362" cy="958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TextBox 120"/>
          <p:cNvSpPr txBox="1"/>
          <p:nvPr/>
        </p:nvSpPr>
        <p:spPr>
          <a:xfrm>
            <a:off x="3127690" y="2520512"/>
            <a:ext cx="712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FF0000"/>
                </a:solidFill>
              </a:rPr>
              <a:t>F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5838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7995</TotalTime>
  <Words>14</Words>
  <Application>Microsoft Office PowerPoint</Application>
  <PresentationFormat>와이드스크린</PresentationFormat>
  <Paragraphs>14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>DASSAULT SYSTEMES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3dsuser</dc:creator>
  <cp:lastModifiedBy>3dsuser</cp:lastModifiedBy>
  <cp:revision>19</cp:revision>
  <dcterms:created xsi:type="dcterms:W3CDTF">2020-04-23T13:59:16Z</dcterms:created>
  <dcterms:modified xsi:type="dcterms:W3CDTF">2020-06-06T14:16:51Z</dcterms:modified>
</cp:coreProperties>
</file>